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76" r:id="rId4"/>
    <p:sldId id="257" r:id="rId5"/>
    <p:sldId id="277" r:id="rId6"/>
    <p:sldId id="279" r:id="rId7"/>
    <p:sldId id="280" r:id="rId8"/>
    <p:sldId id="282" r:id="rId9"/>
    <p:sldId id="283" r:id="rId10"/>
    <p:sldId id="284" r:id="rId11"/>
    <p:sldId id="285" r:id="rId12"/>
    <p:sldId id="281" r:id="rId13"/>
    <p:sldId id="286" r:id="rId14"/>
    <p:sldId id="294" r:id="rId15"/>
    <p:sldId id="288" r:id="rId16"/>
    <p:sldId id="290" r:id="rId17"/>
    <p:sldId id="291" r:id="rId18"/>
    <p:sldId id="292" r:id="rId19"/>
    <p:sldId id="293" r:id="rId20"/>
    <p:sldId id="295" r:id="rId21"/>
    <p:sldId id="296" r:id="rId22"/>
    <p:sldId id="297" r:id="rId23"/>
    <p:sldId id="298" r:id="rId24"/>
    <p:sldId id="299" r:id="rId25"/>
    <p:sldId id="301" r:id="rId26"/>
    <p:sldId id="303" r:id="rId27"/>
    <p:sldId id="302" r:id="rId28"/>
  </p:sldIdLst>
  <p:sldSz cx="18288000" cy="10287000"/>
  <p:notesSz cx="6858000" cy="9144000"/>
  <p:embeddedFontLst>
    <p:embeddedFont>
      <p:font typeface="Anantason UltraExpanded Bold" panose="020B0604020202020204" charset="-34"/>
      <p:regular r:id="rId29"/>
    </p:embeddedFont>
    <p:embeddedFont>
      <p:font typeface="Cambria Math" panose="02040503050406030204" pitchFamily="18" charset="0"/>
      <p:regular r:id="rId30"/>
    </p:embeddedFont>
    <p:embeddedFont>
      <p:font typeface="Codec Pro" panose="020B0604020202020204" charset="0"/>
      <p:regular r:id="rId31"/>
    </p:embeddedFont>
    <p:embeddedFont>
      <p:font typeface="Codec Pro Bold" panose="020B0604020202020204" charset="0"/>
      <p:regular r:id="rId32"/>
    </p:embeddedFont>
    <p:embeddedFont>
      <p:font typeface="Codec Pro Ultra-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99026991-BFC8-44F5-A0F0-F1348466BF7F}">
          <p14:sldIdLst>
            <p14:sldId id="256"/>
            <p14:sldId id="259"/>
            <p14:sldId id="276"/>
            <p14:sldId id="257"/>
            <p14:sldId id="277"/>
            <p14:sldId id="279"/>
          </p14:sldIdLst>
        </p14:section>
        <p14:section name="Sección sin título" id="{D6B73E6F-F49E-4ABF-BBB3-ED520EC06270}">
          <p14:sldIdLst>
            <p14:sldId id="280"/>
            <p14:sldId id="282"/>
            <p14:sldId id="283"/>
            <p14:sldId id="284"/>
            <p14:sldId id="285"/>
            <p14:sldId id="281"/>
            <p14:sldId id="286"/>
            <p14:sldId id="294"/>
            <p14:sldId id="288"/>
            <p14:sldId id="290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1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40"/>
    <a:srgbClr val="78FF87"/>
    <a:srgbClr val="EEDDFF"/>
    <a:srgbClr val="CC99FF"/>
    <a:srgbClr val="FFCCFF"/>
    <a:srgbClr val="CC00FF"/>
    <a:srgbClr val="00B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54" d="100"/>
          <a:sy n="54" d="100"/>
        </p:scale>
        <p:origin x="2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064-4AF6-91A8-F34FB7822E81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064-4AF6-91A8-F34FB7822E81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064-4AF6-91A8-F34FB7822E81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064-4AF6-91A8-F34FB7822E81}"/>
              </c:ext>
            </c:extLst>
          </c:dPt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F6-462D-97D1-DBEF27E08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6F-41CA-8F6D-163A2BAA98AC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6F-41CA-8F6D-163A2BAA98AC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46F-41CA-8F6D-163A2BAA98AC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6F-41CA-8F6D-163A2BAA98AC}"/>
              </c:ext>
            </c:extLst>
          </c:dPt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1.2</c:v>
                </c:pt>
                <c:pt idx="1">
                  <c:v>1.4</c:v>
                </c:pt>
                <c:pt idx="2">
                  <c:v>3.2</c:v>
                </c:pt>
                <c:pt idx="3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6F-41CA-8F6D-163A2BAA98A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7A0-4141-925A-A78E5900C8B1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7A0-4141-925A-A78E5900C8B1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7A0-4141-925A-A78E5900C8B1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7A0-4141-925A-A78E5900C8B1}"/>
              </c:ext>
            </c:extLst>
          </c:dPt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46F-41CA-8F6D-163A2BAA9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85CFF2-925F-4FBD-96AA-22D33A52C5C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A018FC3-BF52-4783-99F0-F5122E4267F4}">
      <dgm:prSet phldrT="[Texto]"/>
      <dgm:spPr>
        <a:solidFill>
          <a:srgbClr val="7030A0"/>
        </a:solidFill>
        <a:ln>
          <a:solidFill>
            <a:srgbClr val="CC00FF"/>
          </a:solidFill>
        </a:ln>
      </dgm:spPr>
      <dgm:t>
        <a:bodyPr/>
        <a:lstStyle/>
        <a:p>
          <a:r>
            <a:rPr lang="es-ES" dirty="0">
              <a:solidFill>
                <a:schemeClr val="bg1"/>
              </a:solidFill>
            </a:rPr>
            <a:t>DATOS</a:t>
          </a:r>
        </a:p>
      </dgm:t>
    </dgm:pt>
    <dgm:pt modelId="{EEF0F487-31FD-4680-975E-AFB64E7C3A93}" type="parTrans" cxnId="{518507A0-2192-4F8D-ADF9-C62179029FD5}">
      <dgm:prSet/>
      <dgm:spPr/>
      <dgm:t>
        <a:bodyPr/>
        <a:lstStyle/>
        <a:p>
          <a:endParaRPr lang="es-ES"/>
        </a:p>
      </dgm:t>
    </dgm:pt>
    <dgm:pt modelId="{7ADB39DC-A697-4187-878B-6D2B3F673172}" type="sibTrans" cxnId="{518507A0-2192-4F8D-ADF9-C62179029FD5}">
      <dgm:prSet/>
      <dgm:spPr/>
      <dgm:t>
        <a:bodyPr/>
        <a:lstStyle/>
        <a:p>
          <a:endParaRPr lang="es-ES"/>
        </a:p>
      </dgm:t>
    </dgm:pt>
    <dgm:pt modelId="{1EAB7896-F366-4AB5-8C55-C89FFC60B016}" type="pres">
      <dgm:prSet presAssocID="{4285CFF2-925F-4FBD-96AA-22D33A52C5C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871FB2-2024-4F86-8B31-3EEC968595FC}" type="pres">
      <dgm:prSet presAssocID="{FA018FC3-BF52-4783-99F0-F5122E4267F4}" presName="vertOne" presStyleCnt="0"/>
      <dgm:spPr/>
    </dgm:pt>
    <dgm:pt modelId="{0F3A1BA9-0965-4992-B3AD-27BB5AB7DB14}" type="pres">
      <dgm:prSet presAssocID="{FA018FC3-BF52-4783-99F0-F5122E4267F4}" presName="txOne" presStyleLbl="node0" presStyleIdx="0" presStyleCnt="1">
        <dgm:presLayoutVars>
          <dgm:chPref val="3"/>
        </dgm:presLayoutVars>
      </dgm:prSet>
      <dgm:spPr/>
    </dgm:pt>
    <dgm:pt modelId="{4BE9524B-FA24-471B-BC8B-F340D73D7BD4}" type="pres">
      <dgm:prSet presAssocID="{FA018FC3-BF52-4783-99F0-F5122E4267F4}" presName="horzOne" presStyleCnt="0"/>
      <dgm:spPr/>
    </dgm:pt>
  </dgm:ptLst>
  <dgm:cxnLst>
    <dgm:cxn modelId="{DC48241B-12DD-4C5C-8AE4-0EFB04FB6405}" type="presOf" srcId="{4285CFF2-925F-4FBD-96AA-22D33A52C5C6}" destId="{1EAB7896-F366-4AB5-8C55-C89FFC60B016}" srcOrd="0" destOrd="0" presId="urn:microsoft.com/office/officeart/2005/8/layout/hierarchy4"/>
    <dgm:cxn modelId="{67163238-0D8E-48AB-9EF1-F0570036A15B}" type="presOf" srcId="{FA018FC3-BF52-4783-99F0-F5122E4267F4}" destId="{0F3A1BA9-0965-4992-B3AD-27BB5AB7DB14}" srcOrd="0" destOrd="0" presId="urn:microsoft.com/office/officeart/2005/8/layout/hierarchy4"/>
    <dgm:cxn modelId="{518507A0-2192-4F8D-ADF9-C62179029FD5}" srcId="{4285CFF2-925F-4FBD-96AA-22D33A52C5C6}" destId="{FA018FC3-BF52-4783-99F0-F5122E4267F4}" srcOrd="0" destOrd="0" parTransId="{EEF0F487-31FD-4680-975E-AFB64E7C3A93}" sibTransId="{7ADB39DC-A697-4187-878B-6D2B3F673172}"/>
    <dgm:cxn modelId="{D552BC3D-080D-47CE-9FF5-786DAE3C004E}" type="presParOf" srcId="{1EAB7896-F366-4AB5-8C55-C89FFC60B016}" destId="{75871FB2-2024-4F86-8B31-3EEC968595FC}" srcOrd="0" destOrd="0" presId="urn:microsoft.com/office/officeart/2005/8/layout/hierarchy4"/>
    <dgm:cxn modelId="{4C58105D-094C-42CB-9386-E9FA0146F779}" type="presParOf" srcId="{75871FB2-2024-4F86-8B31-3EEC968595FC}" destId="{0F3A1BA9-0965-4992-B3AD-27BB5AB7DB14}" srcOrd="0" destOrd="0" presId="urn:microsoft.com/office/officeart/2005/8/layout/hierarchy4"/>
    <dgm:cxn modelId="{5468C87E-826A-4427-ABD0-7D98E3C498E7}" type="presParOf" srcId="{75871FB2-2024-4F86-8B31-3EEC968595FC}" destId="{4BE9524B-FA24-471B-BC8B-F340D73D7BD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85CFF2-925F-4FBD-96AA-22D33A52C5C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A018FC3-BF52-4783-99F0-F5122E4267F4}">
      <dgm:prSet phldrT="[Texto]"/>
      <dgm:spPr>
        <a:solidFill>
          <a:srgbClr val="7030A0"/>
        </a:solidFill>
        <a:ln>
          <a:solidFill>
            <a:srgbClr val="CC00FF"/>
          </a:solidFill>
        </a:ln>
      </dgm:spPr>
      <dgm:t>
        <a:bodyPr/>
        <a:lstStyle/>
        <a:p>
          <a:r>
            <a:rPr lang="es-ES" dirty="0"/>
            <a:t>DATOS</a:t>
          </a:r>
        </a:p>
      </dgm:t>
    </dgm:pt>
    <dgm:pt modelId="{EEF0F487-31FD-4680-975E-AFB64E7C3A93}" type="parTrans" cxnId="{518507A0-2192-4F8D-ADF9-C62179029FD5}">
      <dgm:prSet/>
      <dgm:spPr/>
      <dgm:t>
        <a:bodyPr/>
        <a:lstStyle/>
        <a:p>
          <a:endParaRPr lang="es-ES"/>
        </a:p>
      </dgm:t>
    </dgm:pt>
    <dgm:pt modelId="{7ADB39DC-A697-4187-878B-6D2B3F673172}" type="sibTrans" cxnId="{518507A0-2192-4F8D-ADF9-C62179029FD5}">
      <dgm:prSet/>
      <dgm:spPr/>
      <dgm:t>
        <a:bodyPr/>
        <a:lstStyle/>
        <a:p>
          <a:endParaRPr lang="es-ES"/>
        </a:p>
      </dgm:t>
    </dgm:pt>
    <dgm:pt modelId="{4A10921F-F144-4840-ADEB-27A0DE963F34}">
      <dgm:prSet phldrT="[Texto]"/>
      <dgm:spPr>
        <a:solidFill>
          <a:srgbClr val="7030A0"/>
        </a:solidFill>
        <a:ln>
          <a:solidFill>
            <a:srgbClr val="CC00FF"/>
          </a:solidFill>
        </a:ln>
      </dgm:spPr>
      <dgm:t>
        <a:bodyPr/>
        <a:lstStyle/>
        <a:p>
          <a:r>
            <a:rPr lang="es-ES" dirty="0"/>
            <a:t>TRAIN</a:t>
          </a:r>
        </a:p>
      </dgm:t>
    </dgm:pt>
    <dgm:pt modelId="{8519F853-59CC-45EC-A2CF-4DDC48B0FC23}" type="parTrans" cxnId="{7CD69E43-A692-4E0D-AC03-E04828CDB1E0}">
      <dgm:prSet/>
      <dgm:spPr/>
      <dgm:t>
        <a:bodyPr/>
        <a:lstStyle/>
        <a:p>
          <a:endParaRPr lang="es-ES"/>
        </a:p>
      </dgm:t>
    </dgm:pt>
    <dgm:pt modelId="{974491DB-38D9-4B8D-A779-1689708D9B4F}" type="sibTrans" cxnId="{7CD69E43-A692-4E0D-AC03-E04828CDB1E0}">
      <dgm:prSet/>
      <dgm:spPr/>
      <dgm:t>
        <a:bodyPr/>
        <a:lstStyle/>
        <a:p>
          <a:endParaRPr lang="es-ES"/>
        </a:p>
      </dgm:t>
    </dgm:pt>
    <dgm:pt modelId="{D702E0D6-BCC6-452E-B2D9-6105A2FDB839}">
      <dgm:prSet phldrT="[Texto]"/>
      <dgm:spPr>
        <a:solidFill>
          <a:srgbClr val="7030A0"/>
        </a:solidFill>
        <a:ln>
          <a:solidFill>
            <a:srgbClr val="CC00FF"/>
          </a:solidFill>
        </a:ln>
      </dgm:spPr>
      <dgm:t>
        <a:bodyPr/>
        <a:lstStyle/>
        <a:p>
          <a:r>
            <a:rPr lang="es-ES" dirty="0"/>
            <a:t>TEST</a:t>
          </a:r>
        </a:p>
      </dgm:t>
    </dgm:pt>
    <dgm:pt modelId="{26185002-F542-4E1B-93F0-B80D6111C749}" type="parTrans" cxnId="{00AE88F9-E2AC-4E7E-87CA-7DED634C7B74}">
      <dgm:prSet/>
      <dgm:spPr/>
      <dgm:t>
        <a:bodyPr/>
        <a:lstStyle/>
        <a:p>
          <a:endParaRPr lang="es-ES"/>
        </a:p>
      </dgm:t>
    </dgm:pt>
    <dgm:pt modelId="{72C849B4-0933-4F7C-85ED-A4C458149FFF}" type="sibTrans" cxnId="{00AE88F9-E2AC-4E7E-87CA-7DED634C7B74}">
      <dgm:prSet/>
      <dgm:spPr/>
      <dgm:t>
        <a:bodyPr/>
        <a:lstStyle/>
        <a:p>
          <a:endParaRPr lang="es-ES"/>
        </a:p>
      </dgm:t>
    </dgm:pt>
    <dgm:pt modelId="{42D8B46E-46F5-430C-83E9-B13054B431E2}">
      <dgm:prSet phldrT="[Texto]"/>
      <dgm:spPr>
        <a:solidFill>
          <a:srgbClr val="00BC16"/>
        </a:solidFill>
        <a:ln>
          <a:solidFill>
            <a:srgbClr val="78FF87"/>
          </a:solidFill>
        </a:ln>
      </dgm:spPr>
      <dgm:t>
        <a:bodyPr/>
        <a:lstStyle/>
        <a:p>
          <a:r>
            <a:rPr lang="es-ES" dirty="0"/>
            <a:t>VALID</a:t>
          </a:r>
        </a:p>
      </dgm:t>
    </dgm:pt>
    <dgm:pt modelId="{24BE8A0E-2D60-4580-9CB6-8B8803E02B4B}" type="parTrans" cxnId="{E61DE865-C1CD-4FAD-A707-AE4B8966A950}">
      <dgm:prSet/>
      <dgm:spPr/>
      <dgm:t>
        <a:bodyPr/>
        <a:lstStyle/>
        <a:p>
          <a:endParaRPr lang="es-ES"/>
        </a:p>
      </dgm:t>
    </dgm:pt>
    <dgm:pt modelId="{C3EB4D6B-4641-4FAA-AD02-5A0C4070D03E}" type="sibTrans" cxnId="{E61DE865-C1CD-4FAD-A707-AE4B8966A950}">
      <dgm:prSet/>
      <dgm:spPr/>
      <dgm:t>
        <a:bodyPr/>
        <a:lstStyle/>
        <a:p>
          <a:endParaRPr lang="es-ES"/>
        </a:p>
      </dgm:t>
    </dgm:pt>
    <dgm:pt modelId="{1EAB7896-F366-4AB5-8C55-C89FFC60B016}" type="pres">
      <dgm:prSet presAssocID="{4285CFF2-925F-4FBD-96AA-22D33A52C5C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871FB2-2024-4F86-8B31-3EEC968595FC}" type="pres">
      <dgm:prSet presAssocID="{FA018FC3-BF52-4783-99F0-F5122E4267F4}" presName="vertOne" presStyleCnt="0"/>
      <dgm:spPr/>
    </dgm:pt>
    <dgm:pt modelId="{0F3A1BA9-0965-4992-B3AD-27BB5AB7DB14}" type="pres">
      <dgm:prSet presAssocID="{FA018FC3-BF52-4783-99F0-F5122E4267F4}" presName="txOne" presStyleLbl="node0" presStyleIdx="0" presStyleCnt="1">
        <dgm:presLayoutVars>
          <dgm:chPref val="3"/>
        </dgm:presLayoutVars>
      </dgm:prSet>
      <dgm:spPr/>
    </dgm:pt>
    <dgm:pt modelId="{EA74E36A-F5A6-45FB-B4D3-D48D34D97989}" type="pres">
      <dgm:prSet presAssocID="{FA018FC3-BF52-4783-99F0-F5122E4267F4}" presName="parTransOne" presStyleCnt="0"/>
      <dgm:spPr/>
    </dgm:pt>
    <dgm:pt modelId="{4BE9524B-FA24-471B-BC8B-F340D73D7BD4}" type="pres">
      <dgm:prSet presAssocID="{FA018FC3-BF52-4783-99F0-F5122E4267F4}" presName="horzOne" presStyleCnt="0"/>
      <dgm:spPr/>
    </dgm:pt>
    <dgm:pt modelId="{4E4FDA9C-CD66-4674-AC70-FA4E1AF1EEF2}" type="pres">
      <dgm:prSet presAssocID="{4A10921F-F144-4840-ADEB-27A0DE963F34}" presName="vertTwo" presStyleCnt="0"/>
      <dgm:spPr/>
    </dgm:pt>
    <dgm:pt modelId="{D4E60E0C-DE68-4808-9C12-F736FD3D33DC}" type="pres">
      <dgm:prSet presAssocID="{4A10921F-F144-4840-ADEB-27A0DE963F34}" presName="txTwo" presStyleLbl="node2" presStyleIdx="0" presStyleCnt="2" custScaleX="30865" custLinFactNeighborX="-17411" custLinFactNeighborY="0">
        <dgm:presLayoutVars>
          <dgm:chPref val="3"/>
        </dgm:presLayoutVars>
      </dgm:prSet>
      <dgm:spPr/>
    </dgm:pt>
    <dgm:pt modelId="{37B0311A-794B-41C7-8BA0-6D066F58D61F}" type="pres">
      <dgm:prSet presAssocID="{4A10921F-F144-4840-ADEB-27A0DE963F34}" presName="horzTwo" presStyleCnt="0"/>
      <dgm:spPr/>
    </dgm:pt>
    <dgm:pt modelId="{399D59ED-EF4A-49C7-A100-8BBD7217DC12}" type="pres">
      <dgm:prSet presAssocID="{974491DB-38D9-4B8D-A779-1689708D9B4F}" presName="sibSpaceTwo" presStyleCnt="0"/>
      <dgm:spPr/>
    </dgm:pt>
    <dgm:pt modelId="{D80A2475-BF4F-47E0-BC5D-7D03FBFAE4C6}" type="pres">
      <dgm:prSet presAssocID="{D702E0D6-BCC6-452E-B2D9-6105A2FDB839}" presName="vertTwo" presStyleCnt="0"/>
      <dgm:spPr/>
    </dgm:pt>
    <dgm:pt modelId="{94A63C62-29E3-400D-A6F1-A699DB29EA13}" type="pres">
      <dgm:prSet presAssocID="{D702E0D6-BCC6-452E-B2D9-6105A2FDB839}" presName="txTwo" presStyleLbl="node2" presStyleIdx="1" presStyleCnt="2" custScaleX="34029" custLinFactNeighborX="16843" custLinFactNeighborY="0">
        <dgm:presLayoutVars>
          <dgm:chPref val="3"/>
        </dgm:presLayoutVars>
      </dgm:prSet>
      <dgm:spPr/>
    </dgm:pt>
    <dgm:pt modelId="{FBBD50E7-86CF-4BC6-B2CD-C27452900011}" type="pres">
      <dgm:prSet presAssocID="{D702E0D6-BCC6-452E-B2D9-6105A2FDB839}" presName="parTransTwo" presStyleCnt="0"/>
      <dgm:spPr/>
    </dgm:pt>
    <dgm:pt modelId="{054A38A1-1315-461D-8D1D-6905EC20FC72}" type="pres">
      <dgm:prSet presAssocID="{D702E0D6-BCC6-452E-B2D9-6105A2FDB839}" presName="horzTwo" presStyleCnt="0"/>
      <dgm:spPr/>
    </dgm:pt>
    <dgm:pt modelId="{87791224-8C2B-4551-B4A6-0DAE24D083F2}" type="pres">
      <dgm:prSet presAssocID="{42D8B46E-46F5-430C-83E9-B13054B431E2}" presName="vertThree" presStyleCnt="0"/>
      <dgm:spPr/>
    </dgm:pt>
    <dgm:pt modelId="{472BB6D8-B5B6-4BF0-BAB2-FA4853644ACA}" type="pres">
      <dgm:prSet presAssocID="{42D8B46E-46F5-430C-83E9-B13054B431E2}" presName="txThree" presStyleLbl="node3" presStyleIdx="0" presStyleCnt="1" custScaleX="32341" custLinFactY="-7936" custLinFactNeighborX="-21386" custLinFactNeighborY="-100000">
        <dgm:presLayoutVars>
          <dgm:chPref val="3"/>
        </dgm:presLayoutVars>
      </dgm:prSet>
      <dgm:spPr/>
    </dgm:pt>
    <dgm:pt modelId="{3A524A5F-16F8-4856-8C08-F933E3AC0D1C}" type="pres">
      <dgm:prSet presAssocID="{42D8B46E-46F5-430C-83E9-B13054B431E2}" presName="horzThree" presStyleCnt="0"/>
      <dgm:spPr/>
    </dgm:pt>
  </dgm:ptLst>
  <dgm:cxnLst>
    <dgm:cxn modelId="{DC48241B-12DD-4C5C-8AE4-0EFB04FB6405}" type="presOf" srcId="{4285CFF2-925F-4FBD-96AA-22D33A52C5C6}" destId="{1EAB7896-F366-4AB5-8C55-C89FFC60B016}" srcOrd="0" destOrd="0" presId="urn:microsoft.com/office/officeart/2005/8/layout/hierarchy4"/>
    <dgm:cxn modelId="{1D91241F-8423-4D10-9786-99A24A9BE8BC}" type="presOf" srcId="{D702E0D6-BCC6-452E-B2D9-6105A2FDB839}" destId="{94A63C62-29E3-400D-A6F1-A699DB29EA13}" srcOrd="0" destOrd="0" presId="urn:microsoft.com/office/officeart/2005/8/layout/hierarchy4"/>
    <dgm:cxn modelId="{67163238-0D8E-48AB-9EF1-F0570036A15B}" type="presOf" srcId="{FA018FC3-BF52-4783-99F0-F5122E4267F4}" destId="{0F3A1BA9-0965-4992-B3AD-27BB5AB7DB14}" srcOrd="0" destOrd="0" presId="urn:microsoft.com/office/officeart/2005/8/layout/hierarchy4"/>
    <dgm:cxn modelId="{7CD69E43-A692-4E0D-AC03-E04828CDB1E0}" srcId="{FA018FC3-BF52-4783-99F0-F5122E4267F4}" destId="{4A10921F-F144-4840-ADEB-27A0DE963F34}" srcOrd="0" destOrd="0" parTransId="{8519F853-59CC-45EC-A2CF-4DDC48B0FC23}" sibTransId="{974491DB-38D9-4B8D-A779-1689708D9B4F}"/>
    <dgm:cxn modelId="{E61DE865-C1CD-4FAD-A707-AE4B8966A950}" srcId="{D702E0D6-BCC6-452E-B2D9-6105A2FDB839}" destId="{42D8B46E-46F5-430C-83E9-B13054B431E2}" srcOrd="0" destOrd="0" parTransId="{24BE8A0E-2D60-4580-9CB6-8B8803E02B4B}" sibTransId="{C3EB4D6B-4641-4FAA-AD02-5A0C4070D03E}"/>
    <dgm:cxn modelId="{E2F27691-362F-4AF7-91D2-970D4D6645A4}" type="presOf" srcId="{4A10921F-F144-4840-ADEB-27A0DE963F34}" destId="{D4E60E0C-DE68-4808-9C12-F736FD3D33DC}" srcOrd="0" destOrd="0" presId="urn:microsoft.com/office/officeart/2005/8/layout/hierarchy4"/>
    <dgm:cxn modelId="{518507A0-2192-4F8D-ADF9-C62179029FD5}" srcId="{4285CFF2-925F-4FBD-96AA-22D33A52C5C6}" destId="{FA018FC3-BF52-4783-99F0-F5122E4267F4}" srcOrd="0" destOrd="0" parTransId="{EEF0F487-31FD-4680-975E-AFB64E7C3A93}" sibTransId="{7ADB39DC-A697-4187-878B-6D2B3F673172}"/>
    <dgm:cxn modelId="{6A34E2B2-051B-4BF0-939C-8A5D4965640C}" type="presOf" srcId="{42D8B46E-46F5-430C-83E9-B13054B431E2}" destId="{472BB6D8-B5B6-4BF0-BAB2-FA4853644ACA}" srcOrd="0" destOrd="0" presId="urn:microsoft.com/office/officeart/2005/8/layout/hierarchy4"/>
    <dgm:cxn modelId="{00AE88F9-E2AC-4E7E-87CA-7DED634C7B74}" srcId="{FA018FC3-BF52-4783-99F0-F5122E4267F4}" destId="{D702E0D6-BCC6-452E-B2D9-6105A2FDB839}" srcOrd="1" destOrd="0" parTransId="{26185002-F542-4E1B-93F0-B80D6111C749}" sibTransId="{72C849B4-0933-4F7C-85ED-A4C458149FFF}"/>
    <dgm:cxn modelId="{D552BC3D-080D-47CE-9FF5-786DAE3C004E}" type="presParOf" srcId="{1EAB7896-F366-4AB5-8C55-C89FFC60B016}" destId="{75871FB2-2024-4F86-8B31-3EEC968595FC}" srcOrd="0" destOrd="0" presId="urn:microsoft.com/office/officeart/2005/8/layout/hierarchy4"/>
    <dgm:cxn modelId="{4C58105D-094C-42CB-9386-E9FA0146F779}" type="presParOf" srcId="{75871FB2-2024-4F86-8B31-3EEC968595FC}" destId="{0F3A1BA9-0965-4992-B3AD-27BB5AB7DB14}" srcOrd="0" destOrd="0" presId="urn:microsoft.com/office/officeart/2005/8/layout/hierarchy4"/>
    <dgm:cxn modelId="{FF1ADDB4-6EEF-4FDB-A689-C2B1C2A5DFC6}" type="presParOf" srcId="{75871FB2-2024-4F86-8B31-3EEC968595FC}" destId="{EA74E36A-F5A6-45FB-B4D3-D48D34D97989}" srcOrd="1" destOrd="0" presId="urn:microsoft.com/office/officeart/2005/8/layout/hierarchy4"/>
    <dgm:cxn modelId="{5468C87E-826A-4427-ABD0-7D98E3C498E7}" type="presParOf" srcId="{75871FB2-2024-4F86-8B31-3EEC968595FC}" destId="{4BE9524B-FA24-471B-BC8B-F340D73D7BD4}" srcOrd="2" destOrd="0" presId="urn:microsoft.com/office/officeart/2005/8/layout/hierarchy4"/>
    <dgm:cxn modelId="{DC69E3C9-33C4-46C3-9751-1D96EDC4E278}" type="presParOf" srcId="{4BE9524B-FA24-471B-BC8B-F340D73D7BD4}" destId="{4E4FDA9C-CD66-4674-AC70-FA4E1AF1EEF2}" srcOrd="0" destOrd="0" presId="urn:microsoft.com/office/officeart/2005/8/layout/hierarchy4"/>
    <dgm:cxn modelId="{6CEE9818-CCAD-4A2B-B2F0-E4F6802F9C16}" type="presParOf" srcId="{4E4FDA9C-CD66-4674-AC70-FA4E1AF1EEF2}" destId="{D4E60E0C-DE68-4808-9C12-F736FD3D33DC}" srcOrd="0" destOrd="0" presId="urn:microsoft.com/office/officeart/2005/8/layout/hierarchy4"/>
    <dgm:cxn modelId="{A98AD76D-C11E-4B35-A7F8-7D19FC896646}" type="presParOf" srcId="{4E4FDA9C-CD66-4674-AC70-FA4E1AF1EEF2}" destId="{37B0311A-794B-41C7-8BA0-6D066F58D61F}" srcOrd="1" destOrd="0" presId="urn:microsoft.com/office/officeart/2005/8/layout/hierarchy4"/>
    <dgm:cxn modelId="{1D786031-61CC-4499-AB50-F99BC814FC37}" type="presParOf" srcId="{4BE9524B-FA24-471B-BC8B-F340D73D7BD4}" destId="{399D59ED-EF4A-49C7-A100-8BBD7217DC12}" srcOrd="1" destOrd="0" presId="urn:microsoft.com/office/officeart/2005/8/layout/hierarchy4"/>
    <dgm:cxn modelId="{97F5C4C2-D7AF-4EAC-89CF-67CFE2EF2598}" type="presParOf" srcId="{4BE9524B-FA24-471B-BC8B-F340D73D7BD4}" destId="{D80A2475-BF4F-47E0-BC5D-7D03FBFAE4C6}" srcOrd="2" destOrd="0" presId="urn:microsoft.com/office/officeart/2005/8/layout/hierarchy4"/>
    <dgm:cxn modelId="{257EAEB4-E1C3-4543-B6EA-4D20C179DBD6}" type="presParOf" srcId="{D80A2475-BF4F-47E0-BC5D-7D03FBFAE4C6}" destId="{94A63C62-29E3-400D-A6F1-A699DB29EA13}" srcOrd="0" destOrd="0" presId="urn:microsoft.com/office/officeart/2005/8/layout/hierarchy4"/>
    <dgm:cxn modelId="{12EC70D0-63D3-4032-ADDF-954A6C417A9F}" type="presParOf" srcId="{D80A2475-BF4F-47E0-BC5D-7D03FBFAE4C6}" destId="{FBBD50E7-86CF-4BC6-B2CD-C27452900011}" srcOrd="1" destOrd="0" presId="urn:microsoft.com/office/officeart/2005/8/layout/hierarchy4"/>
    <dgm:cxn modelId="{809E59BB-7E08-44E5-AE33-26AFA76A0216}" type="presParOf" srcId="{D80A2475-BF4F-47E0-BC5D-7D03FBFAE4C6}" destId="{054A38A1-1315-461D-8D1D-6905EC20FC72}" srcOrd="2" destOrd="0" presId="urn:microsoft.com/office/officeart/2005/8/layout/hierarchy4"/>
    <dgm:cxn modelId="{BD708FFD-032E-4EC6-AA60-16FAFB92D36C}" type="presParOf" srcId="{054A38A1-1315-461D-8D1D-6905EC20FC72}" destId="{87791224-8C2B-4551-B4A6-0DAE24D083F2}" srcOrd="0" destOrd="0" presId="urn:microsoft.com/office/officeart/2005/8/layout/hierarchy4"/>
    <dgm:cxn modelId="{964938B7-D6C0-48C5-8F46-3111C85BFB4F}" type="presParOf" srcId="{87791224-8C2B-4551-B4A6-0DAE24D083F2}" destId="{472BB6D8-B5B6-4BF0-BAB2-FA4853644ACA}" srcOrd="0" destOrd="0" presId="urn:microsoft.com/office/officeart/2005/8/layout/hierarchy4"/>
    <dgm:cxn modelId="{254E968F-0F47-4D68-9CF8-83C860618F22}" type="presParOf" srcId="{87791224-8C2B-4551-B4A6-0DAE24D083F2}" destId="{3A524A5F-16F8-4856-8C08-F933E3AC0D1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A1BA9-0965-4992-B3AD-27BB5AB7DB14}">
      <dsp:nvSpPr>
        <dsp:cNvPr id="0" name=""/>
        <dsp:cNvSpPr/>
      </dsp:nvSpPr>
      <dsp:spPr>
        <a:xfrm>
          <a:off x="0" y="0"/>
          <a:ext cx="12192000" cy="4851400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rgbClr val="CC00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>
              <a:solidFill>
                <a:schemeClr val="bg1"/>
              </a:solidFill>
            </a:rPr>
            <a:t>DATOS</a:t>
          </a:r>
        </a:p>
      </dsp:txBody>
      <dsp:txXfrm>
        <a:off x="142093" y="142093"/>
        <a:ext cx="11907814" cy="4567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A1BA9-0965-4992-B3AD-27BB5AB7DB14}">
      <dsp:nvSpPr>
        <dsp:cNvPr id="0" name=""/>
        <dsp:cNvSpPr/>
      </dsp:nvSpPr>
      <dsp:spPr>
        <a:xfrm>
          <a:off x="5953" y="2921"/>
          <a:ext cx="12180093" cy="2563812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rgbClr val="CC00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DATOS</a:t>
          </a:r>
        </a:p>
      </dsp:txBody>
      <dsp:txXfrm>
        <a:off x="81044" y="78012"/>
        <a:ext cx="12029911" cy="2413630"/>
      </dsp:txXfrm>
    </dsp:sp>
    <dsp:sp modelId="{D4E60E0C-DE68-4808-9C12-F736FD3D33DC}">
      <dsp:nvSpPr>
        <dsp:cNvPr id="0" name=""/>
        <dsp:cNvSpPr/>
      </dsp:nvSpPr>
      <dsp:spPr>
        <a:xfrm>
          <a:off x="0" y="2782093"/>
          <a:ext cx="3752046" cy="2563812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rgbClr val="CC00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TRAIN</a:t>
          </a:r>
        </a:p>
      </dsp:txBody>
      <dsp:txXfrm>
        <a:off x="75091" y="2857184"/>
        <a:ext cx="3601864" cy="2413630"/>
      </dsp:txXfrm>
    </dsp:sp>
    <dsp:sp modelId="{94A63C62-29E3-400D-A6F1-A699DB29EA13}">
      <dsp:nvSpPr>
        <dsp:cNvPr id="0" name=""/>
        <dsp:cNvSpPr/>
      </dsp:nvSpPr>
      <dsp:spPr>
        <a:xfrm>
          <a:off x="8055327" y="2782093"/>
          <a:ext cx="4136672" cy="2563812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rgbClr val="CC00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TEST</a:t>
          </a:r>
        </a:p>
      </dsp:txBody>
      <dsp:txXfrm>
        <a:off x="8130418" y="2857184"/>
        <a:ext cx="3986490" cy="2413630"/>
      </dsp:txXfrm>
    </dsp:sp>
    <dsp:sp modelId="{472BB6D8-B5B6-4BF0-BAB2-FA4853644ACA}">
      <dsp:nvSpPr>
        <dsp:cNvPr id="0" name=""/>
        <dsp:cNvSpPr/>
      </dsp:nvSpPr>
      <dsp:spPr>
        <a:xfrm>
          <a:off x="3917101" y="2793989"/>
          <a:ext cx="3931474" cy="2563812"/>
        </a:xfrm>
        <a:prstGeom prst="roundRect">
          <a:avLst>
            <a:gd name="adj" fmla="val 10000"/>
          </a:avLst>
        </a:prstGeom>
        <a:solidFill>
          <a:srgbClr val="00BC16"/>
        </a:solidFill>
        <a:ln w="25400" cap="flat" cmpd="sng" algn="ctr">
          <a:solidFill>
            <a:srgbClr val="78FF8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kern="1200" dirty="0"/>
            <a:t>VALID</a:t>
          </a:r>
        </a:p>
      </dsp:txBody>
      <dsp:txXfrm>
        <a:off x="3992192" y="2869080"/>
        <a:ext cx="3781292" cy="2413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707361" y="1728362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1028700" y="7953699"/>
            <a:ext cx="624395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HUGO ALBERT BONET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310424"/>
            <a:ext cx="15215888" cy="38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n-US" sz="9335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FakeNEAT</a:t>
            </a:r>
            <a:r>
              <a:rPr lang="en-US" sz="9335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</a:p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s-ES" sz="9335" b="1" u="none" strike="noStrike" dirty="0" err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Neuroevoluci</a:t>
            </a:r>
            <a:r>
              <a:rPr lang="es-ES" sz="9335" b="1" dirty="0" err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ó</a:t>
            </a:r>
            <a:r>
              <a:rPr lang="es-ES" sz="9335" b="1" u="none" strike="noStrike" dirty="0" err="1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</a:t>
            </a:r>
            <a:r>
              <a:rPr lang="es-ES" sz="9335" b="1" u="none" strike="noStrike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</a:p>
          <a:p>
            <a:pPr marL="0" lvl="0" indent="0" algn="l">
              <a:lnSpc>
                <a:spcPts val="8200"/>
              </a:lnSpc>
              <a:spcBef>
                <a:spcPct val="0"/>
              </a:spcBef>
            </a:pPr>
            <a:r>
              <a:rPr lang="es-ES" sz="44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</a:t>
            </a:r>
            <a:r>
              <a:rPr lang="es-ES" sz="4400" b="1" u="none" strike="noStrike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ediante AG y Enfriamiento </a:t>
            </a:r>
            <a:r>
              <a:rPr lang="es-ES" sz="4400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</a:t>
            </a:r>
            <a:r>
              <a:rPr lang="es-ES" sz="4400" b="1" u="none" strike="noStrike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imulado</a:t>
            </a:r>
            <a:endParaRPr lang="en-US" sz="44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85B1714B-B7B3-1E6E-E4AD-44C0E2A83790}"/>
              </a:ext>
            </a:extLst>
          </p:cNvPr>
          <p:cNvSpPr/>
          <p:nvPr/>
        </p:nvSpPr>
        <p:spPr>
          <a:xfrm>
            <a:off x="11000357" y="6943289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699" y="998686"/>
            <a:ext cx="773299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Función</a:t>
            </a: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fitness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5BBB842-2BD7-1EBC-0EB0-4CA833F78113}"/>
              </a:ext>
            </a:extLst>
          </p:cNvPr>
          <p:cNvSpPr/>
          <p:nvPr/>
        </p:nvSpPr>
        <p:spPr>
          <a:xfrm>
            <a:off x="22623959" y="72771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45B45EDB-0557-6C48-084C-B60C54826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000654"/>
              </p:ext>
            </p:extLst>
          </p:nvPr>
        </p:nvGraphicFramePr>
        <p:xfrm>
          <a:off x="3048000" y="28829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549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699" y="998686"/>
            <a:ext cx="773299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Función</a:t>
            </a: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fitness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9D1AA8D-F0F2-703D-A8CA-7EEE43BBCB03}"/>
              </a:ext>
            </a:extLst>
          </p:cNvPr>
          <p:cNvGrpSpPr/>
          <p:nvPr/>
        </p:nvGrpSpPr>
        <p:grpSpPr>
          <a:xfrm>
            <a:off x="1028700" y="2247900"/>
            <a:ext cx="7732992" cy="6065663"/>
            <a:chOff x="0" y="0"/>
            <a:chExt cx="2036673" cy="159754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8DDBB788-2018-C6E1-3989-9467FC25F439}"/>
                </a:ext>
              </a:extLst>
            </p:cNvPr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B1CF05D-EE3C-C3B6-844C-5470BFEDF3B9}"/>
                </a:ext>
              </a:extLst>
            </p:cNvPr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736B004-50D0-1A90-7FF7-7F7E3C946972}"/>
              </a:ext>
            </a:extLst>
          </p:cNvPr>
          <p:cNvGrpSpPr/>
          <p:nvPr/>
        </p:nvGrpSpPr>
        <p:grpSpPr>
          <a:xfrm>
            <a:off x="9526308" y="2247900"/>
            <a:ext cx="7732992" cy="6065663"/>
            <a:chOff x="0" y="0"/>
            <a:chExt cx="2036673" cy="159754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4DEA1CA-E809-250A-5723-71AFC8D34C9D}"/>
                </a:ext>
              </a:extLst>
            </p:cNvPr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DAD117-BF67-2117-3359-A14E6D9B2BAE}"/>
                </a:ext>
              </a:extLst>
            </p:cNvPr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B3A20E1-80D1-7159-2E97-BE4A62AC087D}"/>
              </a:ext>
            </a:extLst>
          </p:cNvPr>
          <p:cNvSpPr txBox="1"/>
          <p:nvPr/>
        </p:nvSpPr>
        <p:spPr>
          <a:xfrm>
            <a:off x="9927937" y="2799365"/>
            <a:ext cx="34648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Regresión</a:t>
            </a:r>
            <a:endParaRPr lang="en-US" sz="3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885978F-E86B-F1A3-7623-D5E499065944}"/>
              </a:ext>
            </a:extLst>
          </p:cNvPr>
          <p:cNvSpPr txBox="1"/>
          <p:nvPr/>
        </p:nvSpPr>
        <p:spPr>
          <a:xfrm>
            <a:off x="1519579" y="2799365"/>
            <a:ext cx="332310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Clasificación</a:t>
            </a:r>
            <a:endParaRPr lang="en-US" sz="3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4">
                <a:extLst>
                  <a:ext uri="{FF2B5EF4-FFF2-40B4-BE49-F238E27FC236}">
                    <a16:creationId xmlns:a16="http://schemas.microsoft.com/office/drawing/2014/main" id="{77969FA4-9FB3-0749-8CA6-FE66B16F165D}"/>
                  </a:ext>
                </a:extLst>
              </p:cNvPr>
              <p:cNvSpPr txBox="1"/>
              <p:nvPr/>
            </p:nvSpPr>
            <p:spPr>
              <a:xfrm>
                <a:off x="9927936" y="4686519"/>
                <a:ext cx="7217063" cy="25905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Fitness:</a:t>
                </a: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>
                  <a:lnSpc>
                    <a:spcPts val="28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𝐹𝑖𝑡𝑛𝑒𝑠𝑠</m:t>
                      </m:r>
                      <m:r>
                        <a:rPr lang="pt-BR" sz="24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=</m:t>
                      </m:r>
                      <m:r>
                        <a:rPr lang="es-ES"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𝐿</m:t>
                      </m:r>
                      <m:d>
                        <m:dPr>
                          <m:ctrlPr>
                            <a:rPr lang="es-ES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</m:ctrlPr>
                        </m:dPr>
                        <m:e>
                          <m:r>
                            <a:rPr lang="cy-GB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ŷ</m:t>
                          </m:r>
                        </m:e>
                      </m:d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𝑀𝑆𝐸</m:t>
                      </m:r>
                      <m:d>
                        <m:dPr>
                          <m:ctrlPr>
                            <a:rPr lang="es-ES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𝑦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, ŷ</m:t>
                          </m:r>
                        </m:e>
                      </m:d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=</m:t>
                      </m:r>
                      <m:d>
                        <m:dPr>
                          <m:ctrlPr>
                            <a:rPr lang="es-ES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𝑦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−ŷ</m:t>
                          </m:r>
                        </m:e>
                      </m:d>
                      <m:r>
                        <a:rPr lang="es-ES" sz="2400" b="0" i="1" baseline="300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2</m:t>
                      </m:r>
                    </m:oMath>
                  </m:oMathPara>
                </a14:m>
                <a:endParaRPr lang="en-US" sz="2400" baseline="300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marL="342900" indent="-342900" algn="l">
                  <a:lnSpc>
                    <a:spcPts val="28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marL="342900" indent="-342900" algn="l">
                  <a:lnSpc>
                    <a:spcPts val="28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marL="342900" indent="-342900" algn="l">
                  <a:lnSpc>
                    <a:spcPts val="28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</p:txBody>
          </p:sp>
        </mc:Choice>
        <mc:Fallback xmlns="">
          <p:sp>
            <p:nvSpPr>
              <p:cNvPr id="13" name="TextBox 14">
                <a:extLst>
                  <a:ext uri="{FF2B5EF4-FFF2-40B4-BE49-F238E27FC236}">
                    <a16:creationId xmlns:a16="http://schemas.microsoft.com/office/drawing/2014/main" id="{77969FA4-9FB3-0749-8CA6-FE66B16F1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936" y="4686519"/>
                <a:ext cx="7217063" cy="2590581"/>
              </a:xfrm>
              <a:prstGeom prst="rect">
                <a:avLst/>
              </a:prstGeom>
              <a:blipFill>
                <a:blip r:embed="rId2"/>
                <a:stretch>
                  <a:fillRect l="-2620" t="-423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5484F5-CDC2-4DA3-8CF7-4E7E1E9EA30F}"/>
                  </a:ext>
                </a:extLst>
              </p:cNvPr>
              <p:cNvSpPr txBox="1"/>
              <p:nvPr/>
            </p:nvSpPr>
            <p:spPr>
              <a:xfrm>
                <a:off x="1534565" y="3543300"/>
                <a:ext cx="6825498" cy="4821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Fitness:</a:t>
                </a: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𝐹𝑖𝑡𝑛𝑒𝑠𝑠</m:t>
                      </m:r>
                      <m:r>
                        <a:rPr lang="pt-BR" sz="24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=1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−</m:t>
                      </m:r>
                      <m:f>
                        <m:fPr>
                          <m:ctrlPr>
                            <a:rPr lang="pt-BR" sz="24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𝑇𝑟𝑢𝑒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 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𝑃𝑜𝑠𝑖𝑡𝑖𝑣𝑒𝑠</m:t>
                          </m:r>
                        </m:num>
                        <m:den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𝑁</m:t>
                          </m:r>
                        </m:den>
                      </m:f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=1−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𝐴𝑐𝑐𝑢𝑟𝑎𝑐𝑦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marL="342900" indent="-342900" algn="l">
                  <a:lnSpc>
                    <a:spcPts val="28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r>
                  <a:rPr lang="en-US" sz="2400" dirty="0" err="1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Función</a:t>
                </a:r>
                <a:r>
                  <a:rPr lang="en-US" sz="2400" dirty="0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 de </a:t>
                </a:r>
                <a:r>
                  <a:rPr lang="en-US" sz="2400" dirty="0" err="1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pérdidas</a:t>
                </a:r>
                <a:r>
                  <a:rPr lang="en-US" sz="2400" dirty="0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:</a:t>
                </a: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>
                  <a:lnSpc>
                    <a:spcPts val="28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𝐿</m:t>
                      </m:r>
                      <m:r>
                        <a:rPr lang="es-ES" sz="2400" b="0" i="1" baseline="-250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1</m:t>
                      </m:r>
                      <m:d>
                        <m:dPr>
                          <m:ctrlP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</m:ctrlPr>
                        </m:dPr>
                        <m:e>
                          <m:r>
                            <a:rPr lang="cy-GB" sz="24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ŷ</m:t>
                          </m:r>
                        </m:e>
                      </m:d>
                      <m:r>
                        <a:rPr lang="pt-BR" sz="24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1−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𝐴𝑐𝑐𝑢𝑟𝑎𝑐𝑦</m:t>
                      </m:r>
                    </m:oMath>
                  </m:oMathPara>
                </a14:m>
                <a:endParaRPr lang="es-ES" sz="2400" b="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>
                  <a:lnSpc>
                    <a:spcPts val="2879"/>
                  </a:lnSpc>
                  <a:spcBef>
                    <a:spcPct val="0"/>
                  </a:spcBef>
                </a:pPr>
                <a:r>
                  <a:rPr lang="es-ES" sz="2400" b="0" dirty="0">
                    <a:solidFill>
                      <a:srgbClr val="FFFFFF"/>
                    </a:solidFill>
                    <a:ea typeface="Codec Pro"/>
                    <a:cs typeface="Codec Pro"/>
                    <a:sym typeface="Codec Pro"/>
                  </a:rPr>
                  <a:t>		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odec Pro"/>
                        <a:cs typeface="Codec Pro"/>
                        <a:sym typeface="Codec Pro"/>
                      </a:rPr>
                      <m:t>𝐿</m:t>
                    </m:r>
                    <m:r>
                      <a:rPr lang="es-ES" sz="2400" b="0" i="1" baseline="-250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odec Pro"/>
                        <a:cs typeface="Codec Pro"/>
                        <a:sym typeface="Codec Pro"/>
                      </a:rPr>
                      <m:t>2</m:t>
                    </m:r>
                    <m:d>
                      <m:dPr>
                        <m:ctrlPr>
                          <a:rPr lang="es-ES" sz="2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dec Pro"/>
                            <a:cs typeface="Codec Pro"/>
                            <a:sym typeface="Codec Pro"/>
                          </a:rPr>
                        </m:ctrlPr>
                      </m:dPr>
                      <m:e>
                        <m:r>
                          <a:rPr lang="cy-GB" sz="2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odec Pro"/>
                            <a:cs typeface="Codec Pro"/>
                            <a:sym typeface="Codec Pro"/>
                          </a:rPr>
                          <m:t>ŷ</m:t>
                        </m:r>
                      </m:e>
                    </m:d>
                    <m:r>
                      <a:rPr lang="pt-BR" sz="24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odec Pro"/>
                        <a:cs typeface="Codec Pro"/>
                        <a:sym typeface="Codec Pro"/>
                      </a:rPr>
                      <m:t>=</m:t>
                    </m:r>
                    <m:r>
                      <a:rPr lang="es-E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odec Pro"/>
                        <a:cs typeface="Codec Pro"/>
                        <a:sym typeface="Codec Pro"/>
                      </a:rPr>
                      <m:t>𝐶𝑟𝑜𝑠𝑠𝐸𝑛𝑡𝑟𝑜𝑝𝑦</m:t>
                    </m:r>
                    <m:r>
                      <a:rPr lang="es-ES" sz="2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odec Pro"/>
                        <a:cs typeface="Codec Pro"/>
                        <a:sym typeface="Codec Pro"/>
                      </a:rPr>
                      <m:t>(ŷ</m:t>
                    </m:r>
                  </m:oMath>
                </a14:m>
                <a:r>
                  <a:rPr lang="es-ES" sz="2400" b="0" dirty="0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) </a:t>
                </a:r>
              </a:p>
              <a:p>
                <a:pPr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marL="342900" indent="-342900" algn="l">
                  <a:lnSpc>
                    <a:spcPts val="28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5484F5-CDC2-4DA3-8CF7-4E7E1E9EA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65" y="3543300"/>
                <a:ext cx="6825498" cy="4821961"/>
              </a:xfrm>
              <a:prstGeom prst="rect">
                <a:avLst/>
              </a:prstGeom>
              <a:blipFill>
                <a:blip r:embed="rId3"/>
                <a:stretch>
                  <a:fillRect l="-2770" t="-21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04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Mutaciones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925A4E9-B86C-A5E6-6EDE-8AF8A52F9DF4}"/>
              </a:ext>
            </a:extLst>
          </p:cNvPr>
          <p:cNvSpPr txBox="1"/>
          <p:nvPr/>
        </p:nvSpPr>
        <p:spPr>
          <a:xfrm>
            <a:off x="998220" y="1866900"/>
            <a:ext cx="15544800" cy="817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Eliminar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neuronas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Elimina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(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dejando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siempre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al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menos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restante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).</a:t>
            </a: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Añadir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neuronas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Añade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(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rango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establecido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) 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176106" lvl="1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/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Mini-train: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 algn="l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Ejecuta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iteración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del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algoritmo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backpropagation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minibatch.</a:t>
            </a:r>
          </a:p>
          <a:p>
            <a:pPr marL="176106" lvl="1" algn="l">
              <a:lnSpc>
                <a:spcPts val="1957"/>
              </a:lnSpc>
            </a:pP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B4A6C56-8504-6A52-7073-F5A3D40F4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041347"/>
              </p:ext>
            </p:extLst>
          </p:nvPr>
        </p:nvGraphicFramePr>
        <p:xfrm>
          <a:off x="3415269" y="4714419"/>
          <a:ext cx="2415081" cy="7416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05027">
                  <a:extLst>
                    <a:ext uri="{9D8B030D-6E8A-4147-A177-3AD203B41FA5}">
                      <a16:colId xmlns:a16="http://schemas.microsoft.com/office/drawing/2014/main" val="1927214037"/>
                    </a:ext>
                  </a:extLst>
                </a:gridCol>
                <a:gridCol w="805027">
                  <a:extLst>
                    <a:ext uri="{9D8B030D-6E8A-4147-A177-3AD203B41FA5}">
                      <a16:colId xmlns:a16="http://schemas.microsoft.com/office/drawing/2014/main" val="3573482711"/>
                    </a:ext>
                  </a:extLst>
                </a:gridCol>
                <a:gridCol w="805027">
                  <a:extLst>
                    <a:ext uri="{9D8B030D-6E8A-4147-A177-3AD203B41FA5}">
                      <a16:colId xmlns:a16="http://schemas.microsoft.com/office/drawing/2014/main" val="64780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2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5995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5F1BB99-3BD3-1FEA-8D37-AF11B819F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838089"/>
              </p:ext>
            </p:extLst>
          </p:nvPr>
        </p:nvGraphicFramePr>
        <p:xfrm>
          <a:off x="7131091" y="4514760"/>
          <a:ext cx="2415080" cy="11125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07540">
                  <a:extLst>
                    <a:ext uri="{9D8B030D-6E8A-4147-A177-3AD203B41FA5}">
                      <a16:colId xmlns:a16="http://schemas.microsoft.com/office/drawing/2014/main" val="1927214037"/>
                    </a:ext>
                  </a:extLst>
                </a:gridCol>
                <a:gridCol w="1207540">
                  <a:extLst>
                    <a:ext uri="{9D8B030D-6E8A-4147-A177-3AD203B41FA5}">
                      <a16:colId xmlns:a16="http://schemas.microsoft.com/office/drawing/2014/main" val="3573482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2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47856"/>
                  </a:ext>
                </a:extLst>
              </a:tr>
            </a:tbl>
          </a:graphicData>
        </a:graphic>
      </p:graphicFrame>
      <p:sp>
        <p:nvSpPr>
          <p:cNvPr id="9" name="Elipse 8">
            <a:extLst>
              <a:ext uri="{FF2B5EF4-FFF2-40B4-BE49-F238E27FC236}">
                <a16:creationId xmlns:a16="http://schemas.microsoft.com/office/drawing/2014/main" id="{801377FC-11C5-E2BF-3632-89F85F07374C}"/>
              </a:ext>
            </a:extLst>
          </p:cNvPr>
          <p:cNvSpPr/>
          <p:nvPr/>
        </p:nvSpPr>
        <p:spPr>
          <a:xfrm>
            <a:off x="2514600" y="4076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1862202-5CD0-30A7-E128-F13D08DEBFA3}"/>
              </a:ext>
            </a:extLst>
          </p:cNvPr>
          <p:cNvSpPr/>
          <p:nvPr/>
        </p:nvSpPr>
        <p:spPr>
          <a:xfrm>
            <a:off x="2514600" y="52122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0DF6055-0DE1-1927-918B-A07DD13A0E14}"/>
              </a:ext>
            </a:extLst>
          </p:cNvPr>
          <p:cNvSpPr/>
          <p:nvPr/>
        </p:nvSpPr>
        <p:spPr>
          <a:xfrm>
            <a:off x="6096000" y="46863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67C2548-3F67-FA70-C030-65DAE2B031FF}"/>
              </a:ext>
            </a:extLst>
          </p:cNvPr>
          <p:cNvSpPr/>
          <p:nvPr/>
        </p:nvSpPr>
        <p:spPr>
          <a:xfrm>
            <a:off x="6096000" y="58218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E7AF0B-2215-691E-DA83-F08B40AF8997}"/>
              </a:ext>
            </a:extLst>
          </p:cNvPr>
          <p:cNvSpPr/>
          <p:nvPr/>
        </p:nvSpPr>
        <p:spPr>
          <a:xfrm>
            <a:off x="6096000" y="35433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39F35AA-89DB-FDE3-F9BC-EF10196A025C}"/>
              </a:ext>
            </a:extLst>
          </p:cNvPr>
          <p:cNvSpPr/>
          <p:nvPr/>
        </p:nvSpPr>
        <p:spPr>
          <a:xfrm>
            <a:off x="13327559" y="46788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7078691-8468-BD3C-0895-C3BD69C4C375}"/>
              </a:ext>
            </a:extLst>
          </p:cNvPr>
          <p:cNvSpPr/>
          <p:nvPr/>
        </p:nvSpPr>
        <p:spPr>
          <a:xfrm>
            <a:off x="9767741" y="4076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3A65014-4632-A792-6385-CA7CAA1E01DF}"/>
              </a:ext>
            </a:extLst>
          </p:cNvPr>
          <p:cNvSpPr/>
          <p:nvPr/>
        </p:nvSpPr>
        <p:spPr>
          <a:xfrm>
            <a:off x="9767741" y="52122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429C4ACF-C282-E255-53EA-6475D7C2A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259670"/>
              </p:ext>
            </p:extLst>
          </p:nvPr>
        </p:nvGraphicFramePr>
        <p:xfrm>
          <a:off x="10793340" y="4674959"/>
          <a:ext cx="2133779" cy="7416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133779">
                  <a:extLst>
                    <a:ext uri="{9D8B030D-6E8A-4147-A177-3AD203B41FA5}">
                      <a16:colId xmlns:a16="http://schemas.microsoft.com/office/drawing/2014/main" val="1927214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2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33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7E58C1EA-3E91-E3D4-131F-BA4730117917}"/>
              </a:ext>
            </a:extLst>
          </p:cNvPr>
          <p:cNvSpPr txBox="1"/>
          <p:nvPr/>
        </p:nvSpPr>
        <p:spPr>
          <a:xfrm>
            <a:off x="998220" y="1866900"/>
            <a:ext cx="15544800" cy="817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Eliminar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neuronas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Elimina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(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dejando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siempre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al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menos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restante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).</a:t>
            </a: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Añadir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neuronas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Añade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(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rango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establecido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) 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176106" lvl="1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/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Mini-train: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 algn="l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Ejecuta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iteración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del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algoritmo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backpropagation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minibatch.</a:t>
            </a:r>
          </a:p>
          <a:p>
            <a:pPr marL="176106" lvl="1" algn="l">
              <a:lnSpc>
                <a:spcPts val="1957"/>
              </a:lnSpc>
            </a:pP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Mutaciones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5DE9E55-F167-19A5-BCE7-FA03770C2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3246"/>
              </p:ext>
            </p:extLst>
          </p:nvPr>
        </p:nvGraphicFramePr>
        <p:xfrm>
          <a:off x="3415269" y="4714419"/>
          <a:ext cx="2415081" cy="7416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05027">
                  <a:extLst>
                    <a:ext uri="{9D8B030D-6E8A-4147-A177-3AD203B41FA5}">
                      <a16:colId xmlns:a16="http://schemas.microsoft.com/office/drawing/2014/main" val="1927214037"/>
                    </a:ext>
                  </a:extLst>
                </a:gridCol>
                <a:gridCol w="805027">
                  <a:extLst>
                    <a:ext uri="{9D8B030D-6E8A-4147-A177-3AD203B41FA5}">
                      <a16:colId xmlns:a16="http://schemas.microsoft.com/office/drawing/2014/main" val="3573482711"/>
                    </a:ext>
                  </a:extLst>
                </a:gridCol>
                <a:gridCol w="805027">
                  <a:extLst>
                    <a:ext uri="{9D8B030D-6E8A-4147-A177-3AD203B41FA5}">
                      <a16:colId xmlns:a16="http://schemas.microsoft.com/office/drawing/2014/main" val="64780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2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5995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FF0E6DA-3ED0-6B10-1E9D-8A84857E2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317772"/>
              </p:ext>
            </p:extLst>
          </p:nvPr>
        </p:nvGraphicFramePr>
        <p:xfrm>
          <a:off x="7131091" y="4514760"/>
          <a:ext cx="2415080" cy="11125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07540">
                  <a:extLst>
                    <a:ext uri="{9D8B030D-6E8A-4147-A177-3AD203B41FA5}">
                      <a16:colId xmlns:a16="http://schemas.microsoft.com/office/drawing/2014/main" val="1927214037"/>
                    </a:ext>
                  </a:extLst>
                </a:gridCol>
                <a:gridCol w="1207540">
                  <a:extLst>
                    <a:ext uri="{9D8B030D-6E8A-4147-A177-3AD203B41FA5}">
                      <a16:colId xmlns:a16="http://schemas.microsoft.com/office/drawing/2014/main" val="3573482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2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47856"/>
                  </a:ext>
                </a:extLst>
              </a:tr>
            </a:tbl>
          </a:graphicData>
        </a:graphic>
      </p:graphicFrame>
      <p:sp>
        <p:nvSpPr>
          <p:cNvPr id="10" name="Elipse 9">
            <a:extLst>
              <a:ext uri="{FF2B5EF4-FFF2-40B4-BE49-F238E27FC236}">
                <a16:creationId xmlns:a16="http://schemas.microsoft.com/office/drawing/2014/main" id="{30994D8A-2D70-D3F2-9C5C-37B4A80643E8}"/>
              </a:ext>
            </a:extLst>
          </p:cNvPr>
          <p:cNvSpPr/>
          <p:nvPr/>
        </p:nvSpPr>
        <p:spPr>
          <a:xfrm>
            <a:off x="2514600" y="4076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4D71619-0192-986A-293C-F282D90F9535}"/>
              </a:ext>
            </a:extLst>
          </p:cNvPr>
          <p:cNvSpPr/>
          <p:nvPr/>
        </p:nvSpPr>
        <p:spPr>
          <a:xfrm>
            <a:off x="2514600" y="52122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66FD452-4CE8-AB90-3F9F-507F73FF1B0A}"/>
              </a:ext>
            </a:extLst>
          </p:cNvPr>
          <p:cNvSpPr/>
          <p:nvPr/>
        </p:nvSpPr>
        <p:spPr>
          <a:xfrm>
            <a:off x="6096000" y="46863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8C1FDE9-F9C9-36EF-D662-C8CCA253B5EE}"/>
              </a:ext>
            </a:extLst>
          </p:cNvPr>
          <p:cNvSpPr/>
          <p:nvPr/>
        </p:nvSpPr>
        <p:spPr>
          <a:xfrm>
            <a:off x="6096000" y="58218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AAD5280-2EC8-AA5B-4BB5-B23FD91FA8E3}"/>
              </a:ext>
            </a:extLst>
          </p:cNvPr>
          <p:cNvSpPr/>
          <p:nvPr/>
        </p:nvSpPr>
        <p:spPr>
          <a:xfrm>
            <a:off x="6096000" y="35433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CDDDFC8-8EFE-A2F0-2C35-9A9BFA60B58D}"/>
              </a:ext>
            </a:extLst>
          </p:cNvPr>
          <p:cNvSpPr/>
          <p:nvPr/>
        </p:nvSpPr>
        <p:spPr>
          <a:xfrm>
            <a:off x="13327559" y="46788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4214BC5-7716-D2D7-B8D1-D850717520BF}"/>
              </a:ext>
            </a:extLst>
          </p:cNvPr>
          <p:cNvSpPr/>
          <p:nvPr/>
        </p:nvSpPr>
        <p:spPr>
          <a:xfrm>
            <a:off x="9767741" y="4076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4B9C729-4ABC-59C7-5130-6A8D83C9248F}"/>
              </a:ext>
            </a:extLst>
          </p:cNvPr>
          <p:cNvSpPr/>
          <p:nvPr/>
        </p:nvSpPr>
        <p:spPr>
          <a:xfrm>
            <a:off x="9767741" y="52122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0C2BCB71-0683-AE10-DB68-A8D55A541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222339"/>
              </p:ext>
            </p:extLst>
          </p:nvPr>
        </p:nvGraphicFramePr>
        <p:xfrm>
          <a:off x="10793340" y="4674959"/>
          <a:ext cx="2133779" cy="7416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133779">
                  <a:extLst>
                    <a:ext uri="{9D8B030D-6E8A-4147-A177-3AD203B41FA5}">
                      <a16:colId xmlns:a16="http://schemas.microsoft.com/office/drawing/2014/main" val="1927214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2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5995"/>
                  </a:ext>
                </a:extLst>
              </a:tr>
            </a:tbl>
          </a:graphicData>
        </a:graphic>
      </p:graphicFrame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2FCDA9B3-9191-6CFC-F5A6-FED3F824F1E5}"/>
              </a:ext>
            </a:extLst>
          </p:cNvPr>
          <p:cNvSpPr/>
          <p:nvPr/>
        </p:nvSpPr>
        <p:spPr>
          <a:xfrm>
            <a:off x="5718721" y="5578198"/>
            <a:ext cx="1524000" cy="1317902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12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7E58C1EA-3E91-E3D4-131F-BA4730117917}"/>
              </a:ext>
            </a:extLst>
          </p:cNvPr>
          <p:cNvSpPr txBox="1"/>
          <p:nvPr/>
        </p:nvSpPr>
        <p:spPr>
          <a:xfrm>
            <a:off x="998220" y="1866900"/>
            <a:ext cx="15544800" cy="817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Eliminar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neuronas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Elimina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(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dejando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siempre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al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menos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restante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).</a:t>
            </a: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/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Añadir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neuronas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Añade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(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rango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establecido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) 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176106" lvl="1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/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Mini-train: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 algn="l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Ejecuta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iteración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del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algoritmo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backpropagation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minibatch.</a:t>
            </a:r>
          </a:p>
          <a:p>
            <a:pPr marL="176106" lvl="1" algn="l">
              <a:lnSpc>
                <a:spcPts val="1957"/>
              </a:lnSpc>
            </a:pP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Mutaciones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5DE9E55-F167-19A5-BCE7-FA03770C2879}"/>
              </a:ext>
            </a:extLst>
          </p:cNvPr>
          <p:cNvGraphicFramePr>
            <a:graphicFrameLocks noGrp="1"/>
          </p:cNvGraphicFramePr>
          <p:nvPr/>
        </p:nvGraphicFramePr>
        <p:xfrm>
          <a:off x="3415269" y="4714419"/>
          <a:ext cx="2415081" cy="7416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05027">
                  <a:extLst>
                    <a:ext uri="{9D8B030D-6E8A-4147-A177-3AD203B41FA5}">
                      <a16:colId xmlns:a16="http://schemas.microsoft.com/office/drawing/2014/main" val="1927214037"/>
                    </a:ext>
                  </a:extLst>
                </a:gridCol>
                <a:gridCol w="805027">
                  <a:extLst>
                    <a:ext uri="{9D8B030D-6E8A-4147-A177-3AD203B41FA5}">
                      <a16:colId xmlns:a16="http://schemas.microsoft.com/office/drawing/2014/main" val="3573482711"/>
                    </a:ext>
                  </a:extLst>
                </a:gridCol>
                <a:gridCol w="805027">
                  <a:extLst>
                    <a:ext uri="{9D8B030D-6E8A-4147-A177-3AD203B41FA5}">
                      <a16:colId xmlns:a16="http://schemas.microsoft.com/office/drawing/2014/main" val="647805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2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5995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FF0E6DA-3ED0-6B10-1E9D-8A84857E28C4}"/>
              </a:ext>
            </a:extLst>
          </p:cNvPr>
          <p:cNvGraphicFramePr>
            <a:graphicFrameLocks noGrp="1"/>
          </p:cNvGraphicFramePr>
          <p:nvPr/>
        </p:nvGraphicFramePr>
        <p:xfrm>
          <a:off x="7131091" y="4514760"/>
          <a:ext cx="2415080" cy="11125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07540">
                  <a:extLst>
                    <a:ext uri="{9D8B030D-6E8A-4147-A177-3AD203B41FA5}">
                      <a16:colId xmlns:a16="http://schemas.microsoft.com/office/drawing/2014/main" val="1927214037"/>
                    </a:ext>
                  </a:extLst>
                </a:gridCol>
                <a:gridCol w="1207540">
                  <a:extLst>
                    <a:ext uri="{9D8B030D-6E8A-4147-A177-3AD203B41FA5}">
                      <a16:colId xmlns:a16="http://schemas.microsoft.com/office/drawing/2014/main" val="3573482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2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47856"/>
                  </a:ext>
                </a:extLst>
              </a:tr>
            </a:tbl>
          </a:graphicData>
        </a:graphic>
      </p:graphicFrame>
      <p:sp>
        <p:nvSpPr>
          <p:cNvPr id="10" name="Elipse 9">
            <a:extLst>
              <a:ext uri="{FF2B5EF4-FFF2-40B4-BE49-F238E27FC236}">
                <a16:creationId xmlns:a16="http://schemas.microsoft.com/office/drawing/2014/main" id="{30994D8A-2D70-D3F2-9C5C-37B4A80643E8}"/>
              </a:ext>
            </a:extLst>
          </p:cNvPr>
          <p:cNvSpPr/>
          <p:nvPr/>
        </p:nvSpPr>
        <p:spPr>
          <a:xfrm>
            <a:off x="2514600" y="4076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4D71619-0192-986A-293C-F282D90F9535}"/>
              </a:ext>
            </a:extLst>
          </p:cNvPr>
          <p:cNvSpPr/>
          <p:nvPr/>
        </p:nvSpPr>
        <p:spPr>
          <a:xfrm>
            <a:off x="2514600" y="52122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66FD452-4CE8-AB90-3F9F-507F73FF1B0A}"/>
              </a:ext>
            </a:extLst>
          </p:cNvPr>
          <p:cNvSpPr/>
          <p:nvPr/>
        </p:nvSpPr>
        <p:spPr>
          <a:xfrm>
            <a:off x="6096000" y="46863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8C1FDE9-F9C9-36EF-D662-C8CCA253B5EE}"/>
              </a:ext>
            </a:extLst>
          </p:cNvPr>
          <p:cNvSpPr/>
          <p:nvPr/>
        </p:nvSpPr>
        <p:spPr>
          <a:xfrm>
            <a:off x="6096000" y="58218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AAD5280-2EC8-AA5B-4BB5-B23FD91FA8E3}"/>
              </a:ext>
            </a:extLst>
          </p:cNvPr>
          <p:cNvSpPr/>
          <p:nvPr/>
        </p:nvSpPr>
        <p:spPr>
          <a:xfrm>
            <a:off x="6096000" y="35433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CDDDFC8-8EFE-A2F0-2C35-9A9BFA60B58D}"/>
              </a:ext>
            </a:extLst>
          </p:cNvPr>
          <p:cNvSpPr/>
          <p:nvPr/>
        </p:nvSpPr>
        <p:spPr>
          <a:xfrm>
            <a:off x="13327559" y="46788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4214BC5-7716-D2D7-B8D1-D850717520BF}"/>
              </a:ext>
            </a:extLst>
          </p:cNvPr>
          <p:cNvSpPr/>
          <p:nvPr/>
        </p:nvSpPr>
        <p:spPr>
          <a:xfrm>
            <a:off x="9767741" y="4076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4B9C729-4ABC-59C7-5130-6A8D83C9248F}"/>
              </a:ext>
            </a:extLst>
          </p:cNvPr>
          <p:cNvSpPr/>
          <p:nvPr/>
        </p:nvSpPr>
        <p:spPr>
          <a:xfrm>
            <a:off x="9767741" y="52122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0C2BCB71-0683-AE10-DB68-A8D55A5411DA}"/>
              </a:ext>
            </a:extLst>
          </p:cNvPr>
          <p:cNvGraphicFramePr>
            <a:graphicFrameLocks noGrp="1"/>
          </p:cNvGraphicFramePr>
          <p:nvPr/>
        </p:nvGraphicFramePr>
        <p:xfrm>
          <a:off x="10793340" y="4674959"/>
          <a:ext cx="2133779" cy="7416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133779">
                  <a:extLst>
                    <a:ext uri="{9D8B030D-6E8A-4147-A177-3AD203B41FA5}">
                      <a16:colId xmlns:a16="http://schemas.microsoft.com/office/drawing/2014/main" val="1927214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2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65995"/>
                  </a:ext>
                </a:extLst>
              </a:tr>
            </a:tbl>
          </a:graphicData>
        </a:graphic>
      </p:graphicFrame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2FCDA9B3-9191-6CFC-F5A6-FED3F824F1E5}"/>
              </a:ext>
            </a:extLst>
          </p:cNvPr>
          <p:cNvSpPr/>
          <p:nvPr/>
        </p:nvSpPr>
        <p:spPr>
          <a:xfrm>
            <a:off x="5718721" y="5578198"/>
            <a:ext cx="1524000" cy="1317902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Signo de multiplicación 6">
            <a:extLst>
              <a:ext uri="{FF2B5EF4-FFF2-40B4-BE49-F238E27FC236}">
                <a16:creationId xmlns:a16="http://schemas.microsoft.com/office/drawing/2014/main" id="{E4DD4910-C6D6-B951-09EB-64B3AA1C5210}"/>
              </a:ext>
            </a:extLst>
          </p:cNvPr>
          <p:cNvSpPr/>
          <p:nvPr/>
        </p:nvSpPr>
        <p:spPr>
          <a:xfrm>
            <a:off x="4878078" y="4229100"/>
            <a:ext cx="1133531" cy="1739265"/>
          </a:xfrm>
          <a:prstGeom prst="mathMultiply">
            <a:avLst>
              <a:gd name="adj1" fmla="val 1679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5CDB68EA-9272-ADDE-5775-2068043EF13B}"/>
              </a:ext>
            </a:extLst>
          </p:cNvPr>
          <p:cNvSpPr/>
          <p:nvPr/>
        </p:nvSpPr>
        <p:spPr>
          <a:xfrm>
            <a:off x="5859258" y="5149416"/>
            <a:ext cx="4949281" cy="6862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90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Crossover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40ADBBC-546A-BC70-102C-C331654DB788}"/>
              </a:ext>
            </a:extLst>
          </p:cNvPr>
          <p:cNvSpPr/>
          <p:nvPr/>
        </p:nvSpPr>
        <p:spPr>
          <a:xfrm>
            <a:off x="2689860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AC7ECBD-8CE7-38EA-83F9-36EC102BC780}"/>
              </a:ext>
            </a:extLst>
          </p:cNvPr>
          <p:cNvSpPr/>
          <p:nvPr/>
        </p:nvSpPr>
        <p:spPr>
          <a:xfrm>
            <a:off x="1013460" y="33147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15D6673-6B1C-5D41-447E-FE81FA9AA247}"/>
              </a:ext>
            </a:extLst>
          </p:cNvPr>
          <p:cNvSpPr/>
          <p:nvPr/>
        </p:nvSpPr>
        <p:spPr>
          <a:xfrm>
            <a:off x="2689860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8EB314-0ED6-5CC0-CE90-3E7DFAEF730F}"/>
              </a:ext>
            </a:extLst>
          </p:cNvPr>
          <p:cNvSpPr/>
          <p:nvPr/>
        </p:nvSpPr>
        <p:spPr>
          <a:xfrm>
            <a:off x="4213860" y="3924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29C7D52-5622-D482-8817-650FC3CAC4B9}"/>
              </a:ext>
            </a:extLst>
          </p:cNvPr>
          <p:cNvSpPr/>
          <p:nvPr/>
        </p:nvSpPr>
        <p:spPr>
          <a:xfrm>
            <a:off x="4213860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25B2C78-E76C-E90F-34F7-014C822E3A2A}"/>
              </a:ext>
            </a:extLst>
          </p:cNvPr>
          <p:cNvSpPr/>
          <p:nvPr/>
        </p:nvSpPr>
        <p:spPr>
          <a:xfrm>
            <a:off x="7338060" y="33834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FF3FF86-1E7C-BED4-A431-C0AC7B619E05}"/>
              </a:ext>
            </a:extLst>
          </p:cNvPr>
          <p:cNvSpPr/>
          <p:nvPr/>
        </p:nvSpPr>
        <p:spPr>
          <a:xfrm>
            <a:off x="5745301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EEDBD2-B299-144E-6F4D-90DEA48B05C4}"/>
              </a:ext>
            </a:extLst>
          </p:cNvPr>
          <p:cNvSpPr/>
          <p:nvPr/>
        </p:nvSpPr>
        <p:spPr>
          <a:xfrm>
            <a:off x="5745301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0F9AEAD-570D-C1B6-93AC-71710E303938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1782901" y="3699421"/>
            <a:ext cx="906959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4A25B7E-FDB8-795B-9E4C-11AC5C945F49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1782901" y="3166021"/>
            <a:ext cx="9069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4E3831FF-F751-F636-BFF4-1D0668026319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>
            <a:off x="3459301" y="3166021"/>
            <a:ext cx="754559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B8B486D-F932-37DE-A4DE-32B8BB2E9CF0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3459301" y="3166021"/>
            <a:ext cx="754559" cy="11430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66DCCF0-0AE2-560A-E594-CBDA74AC1E23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3459301" y="4301580"/>
            <a:ext cx="754559" cy="74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54CFA7EE-6CF8-F027-51BD-A6C47D1AE7E6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 flipV="1">
            <a:off x="3459301" y="3166021"/>
            <a:ext cx="754559" cy="11355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1914204-21DC-8A43-0F7C-E486C1AF5EA1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4983301" y="3166021"/>
            <a:ext cx="762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C49A906-135F-729D-5EF9-A771F280BA76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4983301" y="3166021"/>
            <a:ext cx="762000" cy="11355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859320E-06EE-E28A-C905-3CFBD02F4ADE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flipV="1">
            <a:off x="4983301" y="4301580"/>
            <a:ext cx="762000" cy="74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3C42A16-EAA3-862F-1F4C-42E69863C824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4983301" y="3166021"/>
            <a:ext cx="762000" cy="11430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9E1F8BD-65C0-A5F6-757D-27D5078696DA}"/>
              </a:ext>
            </a:extLst>
          </p:cNvPr>
          <p:cNvCxnSpPr>
            <a:cxnSpLocks/>
            <a:stCxn id="24" idx="6"/>
            <a:endCxn id="23" idx="2"/>
          </p:cNvCxnSpPr>
          <p:nvPr/>
        </p:nvCxnSpPr>
        <p:spPr>
          <a:xfrm>
            <a:off x="6514742" y="3166021"/>
            <a:ext cx="823318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8AA4C5AB-242E-B8E0-13DC-021E07065BC9}"/>
              </a:ext>
            </a:extLst>
          </p:cNvPr>
          <p:cNvCxnSpPr>
            <a:cxnSpLocks/>
            <a:stCxn id="25" idx="6"/>
            <a:endCxn id="23" idx="2"/>
          </p:cNvCxnSpPr>
          <p:nvPr/>
        </p:nvCxnSpPr>
        <p:spPr>
          <a:xfrm flipV="1">
            <a:off x="6514742" y="3768180"/>
            <a:ext cx="823318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EDE1448F-CE45-55B6-8B56-EA238EDB7F99}"/>
              </a:ext>
            </a:extLst>
          </p:cNvPr>
          <p:cNvSpPr/>
          <p:nvPr/>
        </p:nvSpPr>
        <p:spPr>
          <a:xfrm>
            <a:off x="11345260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C229881-7F5F-66B1-7748-E27CAC08B0EE}"/>
              </a:ext>
            </a:extLst>
          </p:cNvPr>
          <p:cNvSpPr/>
          <p:nvPr/>
        </p:nvSpPr>
        <p:spPr>
          <a:xfrm>
            <a:off x="9668860" y="33909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49DCDF8-2128-190E-6423-2BEC7DA1A44B}"/>
              </a:ext>
            </a:extLst>
          </p:cNvPr>
          <p:cNvSpPr/>
          <p:nvPr/>
        </p:nvSpPr>
        <p:spPr>
          <a:xfrm>
            <a:off x="11345260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6B93CF3-C730-ACDB-F852-DD3DE63D666C}"/>
              </a:ext>
            </a:extLst>
          </p:cNvPr>
          <p:cNvSpPr/>
          <p:nvPr/>
        </p:nvSpPr>
        <p:spPr>
          <a:xfrm>
            <a:off x="12869260" y="3467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04D2B5D-D4C8-F574-6F2A-12C5C60AFF07}"/>
              </a:ext>
            </a:extLst>
          </p:cNvPr>
          <p:cNvSpPr/>
          <p:nvPr/>
        </p:nvSpPr>
        <p:spPr>
          <a:xfrm>
            <a:off x="12869260" y="4602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089489B-906B-435D-FA97-1023E1B6754A}"/>
              </a:ext>
            </a:extLst>
          </p:cNvPr>
          <p:cNvSpPr/>
          <p:nvPr/>
        </p:nvSpPr>
        <p:spPr>
          <a:xfrm>
            <a:off x="12869260" y="2324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B90D82E-EDB9-350C-03AC-05579C9926D6}"/>
              </a:ext>
            </a:extLst>
          </p:cNvPr>
          <p:cNvSpPr/>
          <p:nvPr/>
        </p:nvSpPr>
        <p:spPr>
          <a:xfrm>
            <a:off x="15993460" y="3459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716EE562-8E61-9B1C-CB53-EA96A67A7FAB}"/>
              </a:ext>
            </a:extLst>
          </p:cNvPr>
          <p:cNvSpPr/>
          <p:nvPr/>
        </p:nvSpPr>
        <p:spPr>
          <a:xfrm>
            <a:off x="14400701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A8C4DD-30C4-FCD4-9624-7C3B97161880}"/>
              </a:ext>
            </a:extLst>
          </p:cNvPr>
          <p:cNvSpPr/>
          <p:nvPr/>
        </p:nvSpPr>
        <p:spPr>
          <a:xfrm>
            <a:off x="14400701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27DADFAC-4468-1D40-0499-170E6D93A382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10438301" y="3775621"/>
            <a:ext cx="906959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2BF0C45-1BC7-BEF9-B144-D1F1562F1321}"/>
              </a:ext>
            </a:extLst>
          </p:cNvPr>
          <p:cNvCxnSpPr>
            <a:cxnSpLocks/>
            <a:stCxn id="44" idx="6"/>
            <a:endCxn id="43" idx="2"/>
          </p:cNvCxnSpPr>
          <p:nvPr/>
        </p:nvCxnSpPr>
        <p:spPr>
          <a:xfrm flipV="1">
            <a:off x="10438301" y="3242221"/>
            <a:ext cx="9069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EE0AC996-C676-2852-003C-EE8F37A0F199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12114701" y="2708821"/>
            <a:ext cx="7545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F9BCD8AB-59FC-4ED1-29D2-1D0E16FFC90A}"/>
              </a:ext>
            </a:extLst>
          </p:cNvPr>
          <p:cNvCxnSpPr>
            <a:cxnSpLocks/>
            <a:stCxn id="43" idx="6"/>
            <a:endCxn id="46" idx="2"/>
          </p:cNvCxnSpPr>
          <p:nvPr/>
        </p:nvCxnSpPr>
        <p:spPr>
          <a:xfrm>
            <a:off x="12114701" y="3242221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5457E094-6440-E91A-7807-402DDF6B541C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12114701" y="3851821"/>
            <a:ext cx="754559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29F4BB9A-D439-D0B2-4722-C66C9B7E5DDC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12114701" y="3242221"/>
            <a:ext cx="754559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6F2BCC1D-6D78-BFBC-EBAF-AD783A02D838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 flipV="1">
            <a:off x="12114701" y="2708821"/>
            <a:ext cx="754559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4F9FBB6-E7C2-762F-79D0-8710D3F3D221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>
            <a:off x="12114701" y="4377780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9C300AD7-EAE0-D4B1-1E28-53E1A798CD14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13638701" y="2708821"/>
            <a:ext cx="762000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6166BC0C-78B5-1E4B-68FA-4CF88DAECDC7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638701" y="2708821"/>
            <a:ext cx="762000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D68C09C5-CB32-C294-DD0D-7A72A6622B71}"/>
              </a:ext>
            </a:extLst>
          </p:cNvPr>
          <p:cNvCxnSpPr>
            <a:cxnSpLocks/>
            <a:stCxn id="46" idx="6"/>
            <a:endCxn id="51" idx="2"/>
          </p:cNvCxnSpPr>
          <p:nvPr/>
        </p:nvCxnSpPr>
        <p:spPr>
          <a:xfrm>
            <a:off x="13638701" y="3851821"/>
            <a:ext cx="762000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B087626-A271-4FEE-0233-91BEF6DBEF7D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13638701" y="3242221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40BB67C7-048C-34FD-1315-DBEF34AD05D6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13638701" y="4377780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E34D5A92-6E66-FBAC-E4A9-207B8CD63436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 flipV="1">
            <a:off x="13638701" y="3242221"/>
            <a:ext cx="762000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DE438BF9-D79B-7A82-E8AC-003FEBBFE83C}"/>
              </a:ext>
            </a:extLst>
          </p:cNvPr>
          <p:cNvCxnSpPr>
            <a:cxnSpLocks/>
            <a:stCxn id="50" idx="6"/>
            <a:endCxn id="49" idx="2"/>
          </p:cNvCxnSpPr>
          <p:nvPr/>
        </p:nvCxnSpPr>
        <p:spPr>
          <a:xfrm>
            <a:off x="15170142" y="3242221"/>
            <a:ext cx="823318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6A8E096C-7291-3CFE-7810-56580D898F67}"/>
              </a:ext>
            </a:extLst>
          </p:cNvPr>
          <p:cNvCxnSpPr>
            <a:cxnSpLocks/>
            <a:stCxn id="51" idx="6"/>
            <a:endCxn id="49" idx="2"/>
          </p:cNvCxnSpPr>
          <p:nvPr/>
        </p:nvCxnSpPr>
        <p:spPr>
          <a:xfrm flipV="1">
            <a:off x="15170142" y="3844380"/>
            <a:ext cx="823318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10D0598-3C57-132C-3667-1F4C24A0B6F9}"/>
              </a:ext>
            </a:extLst>
          </p:cNvPr>
          <p:cNvSpPr txBox="1"/>
          <p:nvPr/>
        </p:nvSpPr>
        <p:spPr>
          <a:xfrm>
            <a:off x="3379380" y="5686963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C00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PARENT 1</a:t>
            </a:r>
            <a:endParaRPr lang="en-US" sz="1800" b="1" dirty="0">
              <a:solidFill>
                <a:srgbClr val="CC00FF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61CFA393-1546-D05D-2554-CF7EAB4A668C}"/>
              </a:ext>
            </a:extLst>
          </p:cNvPr>
          <p:cNvSpPr txBox="1"/>
          <p:nvPr/>
        </p:nvSpPr>
        <p:spPr>
          <a:xfrm>
            <a:off x="12039600" y="5702351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PARENT 2</a:t>
            </a:r>
            <a:endParaRPr lang="en-US" sz="18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70661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Crossover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40ADBBC-546A-BC70-102C-C331654DB788}"/>
              </a:ext>
            </a:extLst>
          </p:cNvPr>
          <p:cNvSpPr/>
          <p:nvPr/>
        </p:nvSpPr>
        <p:spPr>
          <a:xfrm>
            <a:off x="2689860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AC7ECBD-8CE7-38EA-83F9-36EC102BC780}"/>
              </a:ext>
            </a:extLst>
          </p:cNvPr>
          <p:cNvSpPr/>
          <p:nvPr/>
        </p:nvSpPr>
        <p:spPr>
          <a:xfrm>
            <a:off x="1013460" y="33147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15D6673-6B1C-5D41-447E-FE81FA9AA247}"/>
              </a:ext>
            </a:extLst>
          </p:cNvPr>
          <p:cNvSpPr/>
          <p:nvPr/>
        </p:nvSpPr>
        <p:spPr>
          <a:xfrm>
            <a:off x="2689860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8EB314-0ED6-5CC0-CE90-3E7DFAEF730F}"/>
              </a:ext>
            </a:extLst>
          </p:cNvPr>
          <p:cNvSpPr/>
          <p:nvPr/>
        </p:nvSpPr>
        <p:spPr>
          <a:xfrm>
            <a:off x="4213860" y="3924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29C7D52-5622-D482-8817-650FC3CAC4B9}"/>
              </a:ext>
            </a:extLst>
          </p:cNvPr>
          <p:cNvSpPr/>
          <p:nvPr/>
        </p:nvSpPr>
        <p:spPr>
          <a:xfrm>
            <a:off x="4213860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25B2C78-E76C-E90F-34F7-014C822E3A2A}"/>
              </a:ext>
            </a:extLst>
          </p:cNvPr>
          <p:cNvSpPr/>
          <p:nvPr/>
        </p:nvSpPr>
        <p:spPr>
          <a:xfrm>
            <a:off x="7338060" y="33834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FF3FF86-1E7C-BED4-A431-C0AC7B619E05}"/>
              </a:ext>
            </a:extLst>
          </p:cNvPr>
          <p:cNvSpPr/>
          <p:nvPr/>
        </p:nvSpPr>
        <p:spPr>
          <a:xfrm>
            <a:off x="5745301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EEDBD2-B299-144E-6F4D-90DEA48B05C4}"/>
              </a:ext>
            </a:extLst>
          </p:cNvPr>
          <p:cNvSpPr/>
          <p:nvPr/>
        </p:nvSpPr>
        <p:spPr>
          <a:xfrm>
            <a:off x="5745301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0F9AEAD-570D-C1B6-93AC-71710E303938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1782901" y="3699421"/>
            <a:ext cx="906959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44A25B7E-FDB8-795B-9E4C-11AC5C945F49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1782901" y="3166021"/>
            <a:ext cx="9069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4E3831FF-F751-F636-BFF4-1D0668026319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>
            <a:off x="3459301" y="3166021"/>
            <a:ext cx="754559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B8B486D-F932-37DE-A4DE-32B8BB2E9CF0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3459301" y="3166021"/>
            <a:ext cx="754559" cy="11430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66DCCF0-0AE2-560A-E594-CBDA74AC1E23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3459301" y="4301580"/>
            <a:ext cx="754559" cy="74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54CFA7EE-6CF8-F027-51BD-A6C47D1AE7E6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 flipV="1">
            <a:off x="3459301" y="3166021"/>
            <a:ext cx="754559" cy="11355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1914204-21DC-8A43-0F7C-E486C1AF5EA1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4983301" y="3166021"/>
            <a:ext cx="7620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C49A906-135F-729D-5EF9-A771F280BA76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4983301" y="3166021"/>
            <a:ext cx="762000" cy="11355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8859320E-06EE-E28A-C905-3CFBD02F4ADE}"/>
              </a:ext>
            </a:extLst>
          </p:cNvPr>
          <p:cNvCxnSpPr>
            <a:cxnSpLocks/>
            <a:stCxn id="20" idx="6"/>
            <a:endCxn id="25" idx="2"/>
          </p:cNvCxnSpPr>
          <p:nvPr/>
        </p:nvCxnSpPr>
        <p:spPr>
          <a:xfrm flipV="1">
            <a:off x="4983301" y="4301580"/>
            <a:ext cx="762000" cy="744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3C42A16-EAA3-862F-1F4C-42E69863C824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 flipV="1">
            <a:off x="4983301" y="3166021"/>
            <a:ext cx="762000" cy="11430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9E1F8BD-65C0-A5F6-757D-27D5078696DA}"/>
              </a:ext>
            </a:extLst>
          </p:cNvPr>
          <p:cNvCxnSpPr>
            <a:cxnSpLocks/>
            <a:stCxn id="24" idx="6"/>
            <a:endCxn id="23" idx="2"/>
          </p:cNvCxnSpPr>
          <p:nvPr/>
        </p:nvCxnSpPr>
        <p:spPr>
          <a:xfrm>
            <a:off x="6514742" y="3166021"/>
            <a:ext cx="823318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8AA4C5AB-242E-B8E0-13DC-021E07065BC9}"/>
              </a:ext>
            </a:extLst>
          </p:cNvPr>
          <p:cNvCxnSpPr>
            <a:cxnSpLocks/>
            <a:stCxn id="25" idx="6"/>
            <a:endCxn id="23" idx="2"/>
          </p:cNvCxnSpPr>
          <p:nvPr/>
        </p:nvCxnSpPr>
        <p:spPr>
          <a:xfrm flipV="1">
            <a:off x="6514742" y="3768180"/>
            <a:ext cx="823318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EDE1448F-CE45-55B6-8B56-EA238EDB7F99}"/>
              </a:ext>
            </a:extLst>
          </p:cNvPr>
          <p:cNvSpPr/>
          <p:nvPr/>
        </p:nvSpPr>
        <p:spPr>
          <a:xfrm>
            <a:off x="11345260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C229881-7F5F-66B1-7748-E27CAC08B0EE}"/>
              </a:ext>
            </a:extLst>
          </p:cNvPr>
          <p:cNvSpPr/>
          <p:nvPr/>
        </p:nvSpPr>
        <p:spPr>
          <a:xfrm>
            <a:off x="9668860" y="33909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49DCDF8-2128-190E-6423-2BEC7DA1A44B}"/>
              </a:ext>
            </a:extLst>
          </p:cNvPr>
          <p:cNvSpPr/>
          <p:nvPr/>
        </p:nvSpPr>
        <p:spPr>
          <a:xfrm>
            <a:off x="11345260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6B93CF3-C730-ACDB-F852-DD3DE63D666C}"/>
              </a:ext>
            </a:extLst>
          </p:cNvPr>
          <p:cNvSpPr/>
          <p:nvPr/>
        </p:nvSpPr>
        <p:spPr>
          <a:xfrm>
            <a:off x="12869260" y="3467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04D2B5D-D4C8-F574-6F2A-12C5C60AFF07}"/>
              </a:ext>
            </a:extLst>
          </p:cNvPr>
          <p:cNvSpPr/>
          <p:nvPr/>
        </p:nvSpPr>
        <p:spPr>
          <a:xfrm>
            <a:off x="12869260" y="4602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089489B-906B-435D-FA97-1023E1B6754A}"/>
              </a:ext>
            </a:extLst>
          </p:cNvPr>
          <p:cNvSpPr/>
          <p:nvPr/>
        </p:nvSpPr>
        <p:spPr>
          <a:xfrm>
            <a:off x="12869260" y="2324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B90D82E-EDB9-350C-03AC-05579C9926D6}"/>
              </a:ext>
            </a:extLst>
          </p:cNvPr>
          <p:cNvSpPr/>
          <p:nvPr/>
        </p:nvSpPr>
        <p:spPr>
          <a:xfrm>
            <a:off x="15993460" y="3459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716EE562-8E61-9B1C-CB53-EA96A67A7FAB}"/>
              </a:ext>
            </a:extLst>
          </p:cNvPr>
          <p:cNvSpPr/>
          <p:nvPr/>
        </p:nvSpPr>
        <p:spPr>
          <a:xfrm>
            <a:off x="14400701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A8C4DD-30C4-FCD4-9624-7C3B97161880}"/>
              </a:ext>
            </a:extLst>
          </p:cNvPr>
          <p:cNvSpPr/>
          <p:nvPr/>
        </p:nvSpPr>
        <p:spPr>
          <a:xfrm>
            <a:off x="14400701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27DADFAC-4468-1D40-0499-170E6D93A382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10438301" y="3775621"/>
            <a:ext cx="906959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2BF0C45-1BC7-BEF9-B144-D1F1562F1321}"/>
              </a:ext>
            </a:extLst>
          </p:cNvPr>
          <p:cNvCxnSpPr>
            <a:cxnSpLocks/>
            <a:stCxn id="44" idx="6"/>
            <a:endCxn id="43" idx="2"/>
          </p:cNvCxnSpPr>
          <p:nvPr/>
        </p:nvCxnSpPr>
        <p:spPr>
          <a:xfrm flipV="1">
            <a:off x="10438301" y="3242221"/>
            <a:ext cx="9069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EE0AC996-C676-2852-003C-EE8F37A0F199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12114701" y="2708821"/>
            <a:ext cx="7545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F9BCD8AB-59FC-4ED1-29D2-1D0E16FFC90A}"/>
              </a:ext>
            </a:extLst>
          </p:cNvPr>
          <p:cNvCxnSpPr>
            <a:cxnSpLocks/>
            <a:stCxn id="43" idx="6"/>
            <a:endCxn id="46" idx="2"/>
          </p:cNvCxnSpPr>
          <p:nvPr/>
        </p:nvCxnSpPr>
        <p:spPr>
          <a:xfrm>
            <a:off x="12114701" y="3242221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5457E094-6440-E91A-7807-402DDF6B541C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12114701" y="3851821"/>
            <a:ext cx="754559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29F4BB9A-D439-D0B2-4722-C66C9B7E5DDC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12114701" y="3242221"/>
            <a:ext cx="754559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6F2BCC1D-6D78-BFBC-EBAF-AD783A02D838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 flipV="1">
            <a:off x="12114701" y="2708821"/>
            <a:ext cx="754559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4F9FBB6-E7C2-762F-79D0-8710D3F3D221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>
            <a:off x="12114701" y="4377780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9C300AD7-EAE0-D4B1-1E28-53E1A798CD14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13638701" y="2708821"/>
            <a:ext cx="762000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6166BC0C-78B5-1E4B-68FA-4CF88DAECDC7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638701" y="2708821"/>
            <a:ext cx="762000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D68C09C5-CB32-C294-DD0D-7A72A6622B71}"/>
              </a:ext>
            </a:extLst>
          </p:cNvPr>
          <p:cNvCxnSpPr>
            <a:cxnSpLocks/>
            <a:stCxn id="46" idx="6"/>
            <a:endCxn id="51" idx="2"/>
          </p:cNvCxnSpPr>
          <p:nvPr/>
        </p:nvCxnSpPr>
        <p:spPr>
          <a:xfrm>
            <a:off x="13638701" y="3851821"/>
            <a:ext cx="762000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B087626-A271-4FEE-0233-91BEF6DBEF7D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13638701" y="3242221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40BB67C7-048C-34FD-1315-DBEF34AD05D6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13638701" y="4377780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E34D5A92-6E66-FBAC-E4A9-207B8CD63436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 flipV="1">
            <a:off x="13638701" y="3242221"/>
            <a:ext cx="762000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DE438BF9-D79B-7A82-E8AC-003FEBBFE83C}"/>
              </a:ext>
            </a:extLst>
          </p:cNvPr>
          <p:cNvCxnSpPr>
            <a:cxnSpLocks/>
            <a:stCxn id="50" idx="6"/>
            <a:endCxn id="49" idx="2"/>
          </p:cNvCxnSpPr>
          <p:nvPr/>
        </p:nvCxnSpPr>
        <p:spPr>
          <a:xfrm>
            <a:off x="15170142" y="3242221"/>
            <a:ext cx="823318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6A8E096C-7291-3CFE-7810-56580D898F67}"/>
              </a:ext>
            </a:extLst>
          </p:cNvPr>
          <p:cNvCxnSpPr>
            <a:cxnSpLocks/>
            <a:stCxn id="51" idx="6"/>
            <a:endCxn id="49" idx="2"/>
          </p:cNvCxnSpPr>
          <p:nvPr/>
        </p:nvCxnSpPr>
        <p:spPr>
          <a:xfrm flipV="1">
            <a:off x="15170142" y="3844380"/>
            <a:ext cx="823318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10D0598-3C57-132C-3667-1F4C24A0B6F9}"/>
              </a:ext>
            </a:extLst>
          </p:cNvPr>
          <p:cNvSpPr txBox="1"/>
          <p:nvPr/>
        </p:nvSpPr>
        <p:spPr>
          <a:xfrm>
            <a:off x="3379380" y="5686963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C00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PARENT 1</a:t>
            </a:r>
            <a:endParaRPr lang="en-US" sz="1800" b="1" dirty="0">
              <a:solidFill>
                <a:srgbClr val="CC00FF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61CFA393-1546-D05D-2554-CF7EAB4A668C}"/>
              </a:ext>
            </a:extLst>
          </p:cNvPr>
          <p:cNvSpPr txBox="1"/>
          <p:nvPr/>
        </p:nvSpPr>
        <p:spPr>
          <a:xfrm>
            <a:off x="12039600" y="5702351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PARENT 2</a:t>
            </a:r>
            <a:endParaRPr lang="en-US" sz="18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59413D5-2EBE-C2E0-9E46-4884C3285202}"/>
              </a:ext>
            </a:extLst>
          </p:cNvPr>
          <p:cNvSpPr/>
          <p:nvPr/>
        </p:nvSpPr>
        <p:spPr>
          <a:xfrm>
            <a:off x="4038600" y="2476500"/>
            <a:ext cx="1082219" cy="248111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10CDE35-5E9C-91CB-752B-87916DE09A61}"/>
              </a:ext>
            </a:extLst>
          </p:cNvPr>
          <p:cNvSpPr/>
          <p:nvPr/>
        </p:nvSpPr>
        <p:spPr>
          <a:xfrm>
            <a:off x="12709981" y="2095500"/>
            <a:ext cx="1082219" cy="34290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3801D5-266E-A5E4-A524-CF3E10F6E9F3}"/>
              </a:ext>
            </a:extLst>
          </p:cNvPr>
          <p:cNvSpPr txBox="1"/>
          <p:nvPr/>
        </p:nvSpPr>
        <p:spPr>
          <a:xfrm>
            <a:off x="7237722" y="2107168"/>
            <a:ext cx="3185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B0F0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IDX = RANDOM INT</a:t>
            </a:r>
            <a:endParaRPr lang="en-US" sz="1800" b="1" dirty="0">
              <a:solidFill>
                <a:srgbClr val="00B0F0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75367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Crossover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DE1448F-CE45-55B6-8B56-EA238EDB7F99}"/>
              </a:ext>
            </a:extLst>
          </p:cNvPr>
          <p:cNvSpPr/>
          <p:nvPr/>
        </p:nvSpPr>
        <p:spPr>
          <a:xfrm>
            <a:off x="11345260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C229881-7F5F-66B1-7748-E27CAC08B0EE}"/>
              </a:ext>
            </a:extLst>
          </p:cNvPr>
          <p:cNvSpPr/>
          <p:nvPr/>
        </p:nvSpPr>
        <p:spPr>
          <a:xfrm>
            <a:off x="9668860" y="33909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49DCDF8-2128-190E-6423-2BEC7DA1A44B}"/>
              </a:ext>
            </a:extLst>
          </p:cNvPr>
          <p:cNvSpPr/>
          <p:nvPr/>
        </p:nvSpPr>
        <p:spPr>
          <a:xfrm>
            <a:off x="11345260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6B93CF3-C730-ACDB-F852-DD3DE63D666C}"/>
              </a:ext>
            </a:extLst>
          </p:cNvPr>
          <p:cNvSpPr/>
          <p:nvPr/>
        </p:nvSpPr>
        <p:spPr>
          <a:xfrm>
            <a:off x="12869260" y="3467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04D2B5D-D4C8-F574-6F2A-12C5C60AFF07}"/>
              </a:ext>
            </a:extLst>
          </p:cNvPr>
          <p:cNvSpPr/>
          <p:nvPr/>
        </p:nvSpPr>
        <p:spPr>
          <a:xfrm>
            <a:off x="12869260" y="4602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089489B-906B-435D-FA97-1023E1B6754A}"/>
              </a:ext>
            </a:extLst>
          </p:cNvPr>
          <p:cNvSpPr/>
          <p:nvPr/>
        </p:nvSpPr>
        <p:spPr>
          <a:xfrm>
            <a:off x="12869260" y="2324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B90D82E-EDB9-350C-03AC-05579C9926D6}"/>
              </a:ext>
            </a:extLst>
          </p:cNvPr>
          <p:cNvSpPr/>
          <p:nvPr/>
        </p:nvSpPr>
        <p:spPr>
          <a:xfrm>
            <a:off x="15993460" y="3459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716EE562-8E61-9B1C-CB53-EA96A67A7FAB}"/>
              </a:ext>
            </a:extLst>
          </p:cNvPr>
          <p:cNvSpPr/>
          <p:nvPr/>
        </p:nvSpPr>
        <p:spPr>
          <a:xfrm>
            <a:off x="14400701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A8C4DD-30C4-FCD4-9624-7C3B97161880}"/>
              </a:ext>
            </a:extLst>
          </p:cNvPr>
          <p:cNvSpPr/>
          <p:nvPr/>
        </p:nvSpPr>
        <p:spPr>
          <a:xfrm>
            <a:off x="14400701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27DADFAC-4468-1D40-0499-170E6D93A382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10438301" y="3775621"/>
            <a:ext cx="906959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2BF0C45-1BC7-BEF9-B144-D1F1562F1321}"/>
              </a:ext>
            </a:extLst>
          </p:cNvPr>
          <p:cNvCxnSpPr>
            <a:cxnSpLocks/>
            <a:stCxn id="44" idx="6"/>
            <a:endCxn id="43" idx="2"/>
          </p:cNvCxnSpPr>
          <p:nvPr/>
        </p:nvCxnSpPr>
        <p:spPr>
          <a:xfrm flipV="1">
            <a:off x="10438301" y="3242221"/>
            <a:ext cx="9069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EE0AC996-C676-2852-003C-EE8F37A0F199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12114701" y="2708821"/>
            <a:ext cx="7545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F9BCD8AB-59FC-4ED1-29D2-1D0E16FFC90A}"/>
              </a:ext>
            </a:extLst>
          </p:cNvPr>
          <p:cNvCxnSpPr>
            <a:cxnSpLocks/>
            <a:stCxn id="43" idx="6"/>
            <a:endCxn id="46" idx="2"/>
          </p:cNvCxnSpPr>
          <p:nvPr/>
        </p:nvCxnSpPr>
        <p:spPr>
          <a:xfrm>
            <a:off x="12114701" y="3242221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5457E094-6440-E91A-7807-402DDF6B541C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12114701" y="3851821"/>
            <a:ext cx="754559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29F4BB9A-D439-D0B2-4722-C66C9B7E5DDC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12114701" y="3242221"/>
            <a:ext cx="754559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6F2BCC1D-6D78-BFBC-EBAF-AD783A02D838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 flipV="1">
            <a:off x="12114701" y="2708821"/>
            <a:ext cx="754559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4F9FBB6-E7C2-762F-79D0-8710D3F3D221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>
            <a:off x="12114701" y="4377780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9C300AD7-EAE0-D4B1-1E28-53E1A798CD14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13638701" y="2708821"/>
            <a:ext cx="762000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6166BC0C-78B5-1E4B-68FA-4CF88DAECDC7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638701" y="2708821"/>
            <a:ext cx="762000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D68C09C5-CB32-C294-DD0D-7A72A6622B71}"/>
              </a:ext>
            </a:extLst>
          </p:cNvPr>
          <p:cNvCxnSpPr>
            <a:cxnSpLocks/>
            <a:stCxn id="46" idx="6"/>
            <a:endCxn id="51" idx="2"/>
          </p:cNvCxnSpPr>
          <p:nvPr/>
        </p:nvCxnSpPr>
        <p:spPr>
          <a:xfrm>
            <a:off x="13638701" y="3851821"/>
            <a:ext cx="762000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B087626-A271-4FEE-0233-91BEF6DBEF7D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13638701" y="3242221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40BB67C7-048C-34FD-1315-DBEF34AD05D6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13638701" y="4377780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E34D5A92-6E66-FBAC-E4A9-207B8CD63436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 flipV="1">
            <a:off x="13638701" y="3242221"/>
            <a:ext cx="762000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DE438BF9-D79B-7A82-E8AC-003FEBBFE83C}"/>
              </a:ext>
            </a:extLst>
          </p:cNvPr>
          <p:cNvCxnSpPr>
            <a:cxnSpLocks/>
            <a:stCxn id="50" idx="6"/>
            <a:endCxn id="49" idx="2"/>
          </p:cNvCxnSpPr>
          <p:nvPr/>
        </p:nvCxnSpPr>
        <p:spPr>
          <a:xfrm>
            <a:off x="15170142" y="3242221"/>
            <a:ext cx="823318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6A8E096C-7291-3CFE-7810-56580D898F67}"/>
              </a:ext>
            </a:extLst>
          </p:cNvPr>
          <p:cNvCxnSpPr>
            <a:cxnSpLocks/>
            <a:stCxn id="51" idx="6"/>
            <a:endCxn id="49" idx="2"/>
          </p:cNvCxnSpPr>
          <p:nvPr/>
        </p:nvCxnSpPr>
        <p:spPr>
          <a:xfrm flipV="1">
            <a:off x="15170142" y="3844380"/>
            <a:ext cx="823318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10D0598-3C57-132C-3667-1F4C24A0B6F9}"/>
              </a:ext>
            </a:extLst>
          </p:cNvPr>
          <p:cNvSpPr txBox="1"/>
          <p:nvPr/>
        </p:nvSpPr>
        <p:spPr>
          <a:xfrm>
            <a:off x="3379380" y="5686963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C00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PARENT 1</a:t>
            </a:r>
            <a:endParaRPr lang="en-US" sz="1800" b="1" dirty="0">
              <a:solidFill>
                <a:srgbClr val="CC00FF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61CFA393-1546-D05D-2554-CF7EAB4A668C}"/>
              </a:ext>
            </a:extLst>
          </p:cNvPr>
          <p:cNvSpPr txBox="1"/>
          <p:nvPr/>
        </p:nvSpPr>
        <p:spPr>
          <a:xfrm>
            <a:off x="12039600" y="5702351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PARENT 2</a:t>
            </a:r>
            <a:endParaRPr lang="en-US" sz="18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3801D5-266E-A5E4-A524-CF3E10F6E9F3}"/>
              </a:ext>
            </a:extLst>
          </p:cNvPr>
          <p:cNvSpPr txBox="1"/>
          <p:nvPr/>
        </p:nvSpPr>
        <p:spPr>
          <a:xfrm>
            <a:off x="7237722" y="2107168"/>
            <a:ext cx="3185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B0F0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IDX = RANDOM INT</a:t>
            </a:r>
            <a:endParaRPr lang="en-US" sz="1800" b="1" dirty="0">
              <a:solidFill>
                <a:srgbClr val="00B0F0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9117CE00-50FE-021C-196F-F888DAD09B39}"/>
              </a:ext>
            </a:extLst>
          </p:cNvPr>
          <p:cNvSpPr/>
          <p:nvPr/>
        </p:nvSpPr>
        <p:spPr>
          <a:xfrm>
            <a:off x="2667000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420C3122-1E81-10A0-87DE-444F18D2C6E3}"/>
              </a:ext>
            </a:extLst>
          </p:cNvPr>
          <p:cNvSpPr/>
          <p:nvPr/>
        </p:nvSpPr>
        <p:spPr>
          <a:xfrm>
            <a:off x="990600" y="33147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044D6F3C-8D4F-A0EF-A10F-B3151D7494DB}"/>
              </a:ext>
            </a:extLst>
          </p:cNvPr>
          <p:cNvSpPr/>
          <p:nvPr/>
        </p:nvSpPr>
        <p:spPr>
          <a:xfrm>
            <a:off x="2667000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95BFB7CB-FEF7-C8B0-8736-C3A86E035C10}"/>
              </a:ext>
            </a:extLst>
          </p:cNvPr>
          <p:cNvSpPr/>
          <p:nvPr/>
        </p:nvSpPr>
        <p:spPr>
          <a:xfrm>
            <a:off x="4191000" y="33909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2FEF5E25-7867-6016-F940-6DACB94400B0}"/>
              </a:ext>
            </a:extLst>
          </p:cNvPr>
          <p:cNvSpPr/>
          <p:nvPr/>
        </p:nvSpPr>
        <p:spPr>
          <a:xfrm>
            <a:off x="4191000" y="45264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D9866C89-6B90-EFA8-379A-6510A19B399D}"/>
              </a:ext>
            </a:extLst>
          </p:cNvPr>
          <p:cNvSpPr/>
          <p:nvPr/>
        </p:nvSpPr>
        <p:spPr>
          <a:xfrm>
            <a:off x="4191000" y="22479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C8CF3D20-E1F0-A1A7-844F-E4CB30E81820}"/>
              </a:ext>
            </a:extLst>
          </p:cNvPr>
          <p:cNvSpPr/>
          <p:nvPr/>
        </p:nvSpPr>
        <p:spPr>
          <a:xfrm>
            <a:off x="7315200" y="33834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9056F32E-D528-4C28-B39B-8D4D699907E4}"/>
              </a:ext>
            </a:extLst>
          </p:cNvPr>
          <p:cNvSpPr/>
          <p:nvPr/>
        </p:nvSpPr>
        <p:spPr>
          <a:xfrm>
            <a:off x="5722441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05D43A75-CD67-F821-97AA-0EB5A0A08688}"/>
              </a:ext>
            </a:extLst>
          </p:cNvPr>
          <p:cNvSpPr/>
          <p:nvPr/>
        </p:nvSpPr>
        <p:spPr>
          <a:xfrm>
            <a:off x="5722441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EE8E71DE-8B6D-B4C8-8A4F-D3299E2D8791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>
            <a:off x="1760041" y="3699421"/>
            <a:ext cx="906959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>
            <a:extLst>
              <a:ext uri="{FF2B5EF4-FFF2-40B4-BE49-F238E27FC236}">
                <a16:creationId xmlns:a16="http://schemas.microsoft.com/office/drawing/2014/main" id="{D40A254A-F6BB-6828-8445-753098624814}"/>
              </a:ext>
            </a:extLst>
          </p:cNvPr>
          <p:cNvCxnSpPr>
            <a:cxnSpLocks/>
            <a:stCxn id="79" idx="6"/>
            <a:endCxn id="78" idx="2"/>
          </p:cNvCxnSpPr>
          <p:nvPr/>
        </p:nvCxnSpPr>
        <p:spPr>
          <a:xfrm flipV="1">
            <a:off x="1760041" y="3166021"/>
            <a:ext cx="9069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F1C912C8-D143-A75C-E73C-C01EA69BA124}"/>
              </a:ext>
            </a:extLst>
          </p:cNvPr>
          <p:cNvCxnSpPr>
            <a:cxnSpLocks/>
            <a:stCxn id="78" idx="6"/>
            <a:endCxn id="83" idx="2"/>
          </p:cNvCxnSpPr>
          <p:nvPr/>
        </p:nvCxnSpPr>
        <p:spPr>
          <a:xfrm flipV="1">
            <a:off x="3436441" y="2632621"/>
            <a:ext cx="7545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F75E7B76-0C70-7F0B-86A1-6E6F86985A28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>
          <a:xfrm>
            <a:off x="3436441" y="3166021"/>
            <a:ext cx="754559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7106D3DA-F4A2-E70D-8C3C-01B164529700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 flipV="1">
            <a:off x="3436441" y="3775621"/>
            <a:ext cx="754559" cy="525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042876E0-3144-EA5C-5845-68E427F8FAC6}"/>
              </a:ext>
            </a:extLst>
          </p:cNvPr>
          <p:cNvCxnSpPr>
            <a:cxnSpLocks/>
            <a:stCxn id="78" idx="6"/>
            <a:endCxn id="82" idx="2"/>
          </p:cNvCxnSpPr>
          <p:nvPr/>
        </p:nvCxnSpPr>
        <p:spPr>
          <a:xfrm>
            <a:off x="3436441" y="3166021"/>
            <a:ext cx="754559" cy="1745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3EA4BEDA-919B-762E-2EE9-976021386A4B}"/>
              </a:ext>
            </a:extLst>
          </p:cNvPr>
          <p:cNvCxnSpPr>
            <a:cxnSpLocks/>
            <a:stCxn id="80" idx="6"/>
            <a:endCxn id="83" idx="2"/>
          </p:cNvCxnSpPr>
          <p:nvPr/>
        </p:nvCxnSpPr>
        <p:spPr>
          <a:xfrm flipV="1">
            <a:off x="3436441" y="2632621"/>
            <a:ext cx="754559" cy="1668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F4F26654-C83B-6DB1-6145-EB7E075FDBC0}"/>
              </a:ext>
            </a:extLst>
          </p:cNvPr>
          <p:cNvCxnSpPr>
            <a:cxnSpLocks/>
            <a:stCxn id="80" idx="6"/>
            <a:endCxn id="82" idx="2"/>
          </p:cNvCxnSpPr>
          <p:nvPr/>
        </p:nvCxnSpPr>
        <p:spPr>
          <a:xfrm>
            <a:off x="3436441" y="4301580"/>
            <a:ext cx="754559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618D56D7-0563-9EB3-4887-7BFF593D9FC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>
            <a:off x="4960441" y="2632621"/>
            <a:ext cx="762000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4C1E946E-807B-C0E3-08BC-E6FB2B1C1B08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4960441" y="2632621"/>
            <a:ext cx="762000" cy="1668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D21706E8-AA37-D38E-A8E7-DF77B81A43B2}"/>
              </a:ext>
            </a:extLst>
          </p:cNvPr>
          <p:cNvCxnSpPr>
            <a:cxnSpLocks/>
            <a:stCxn id="81" idx="6"/>
            <a:endCxn id="86" idx="2"/>
          </p:cNvCxnSpPr>
          <p:nvPr/>
        </p:nvCxnSpPr>
        <p:spPr>
          <a:xfrm>
            <a:off x="4960441" y="3775621"/>
            <a:ext cx="762000" cy="525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de flecha 99">
            <a:extLst>
              <a:ext uri="{FF2B5EF4-FFF2-40B4-BE49-F238E27FC236}">
                <a16:creationId xmlns:a16="http://schemas.microsoft.com/office/drawing/2014/main" id="{825F1961-9774-98D2-1896-DF42757B36BA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 flipV="1">
            <a:off x="4960441" y="3166021"/>
            <a:ext cx="762000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86BC1A5B-50E9-BFEE-7055-15BF89008DA9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 flipV="1">
            <a:off x="4960441" y="4301580"/>
            <a:ext cx="762000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3F083740-34B0-7F1B-0C95-342F4BD75DF6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 flipV="1">
            <a:off x="4960441" y="3166021"/>
            <a:ext cx="762000" cy="1745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E9678978-1DA0-0264-30CD-694718D9E3A1}"/>
              </a:ext>
            </a:extLst>
          </p:cNvPr>
          <p:cNvCxnSpPr>
            <a:cxnSpLocks/>
            <a:stCxn id="85" idx="6"/>
            <a:endCxn id="84" idx="2"/>
          </p:cNvCxnSpPr>
          <p:nvPr/>
        </p:nvCxnSpPr>
        <p:spPr>
          <a:xfrm>
            <a:off x="6491882" y="3166021"/>
            <a:ext cx="823318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EA2ECA8E-BE20-F21A-9E2D-6E9F992D400E}"/>
              </a:ext>
            </a:extLst>
          </p:cNvPr>
          <p:cNvCxnSpPr>
            <a:cxnSpLocks/>
            <a:stCxn id="86" idx="6"/>
            <a:endCxn id="84" idx="2"/>
          </p:cNvCxnSpPr>
          <p:nvPr/>
        </p:nvCxnSpPr>
        <p:spPr>
          <a:xfrm flipV="1">
            <a:off x="6491882" y="3768180"/>
            <a:ext cx="823318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Elipse 104">
            <a:extLst>
              <a:ext uri="{FF2B5EF4-FFF2-40B4-BE49-F238E27FC236}">
                <a16:creationId xmlns:a16="http://schemas.microsoft.com/office/drawing/2014/main" id="{69525A28-CBE6-ED87-E55D-FF8DDD0DC68D}"/>
              </a:ext>
            </a:extLst>
          </p:cNvPr>
          <p:cNvSpPr/>
          <p:nvPr/>
        </p:nvSpPr>
        <p:spPr>
          <a:xfrm>
            <a:off x="2667000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6C3422F-1130-B799-9241-5A4A66124DE8}"/>
              </a:ext>
            </a:extLst>
          </p:cNvPr>
          <p:cNvSpPr/>
          <p:nvPr/>
        </p:nvSpPr>
        <p:spPr>
          <a:xfrm>
            <a:off x="990600" y="33147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B226F9D6-15F6-AB00-21B4-B5F0D683156B}"/>
              </a:ext>
            </a:extLst>
          </p:cNvPr>
          <p:cNvSpPr/>
          <p:nvPr/>
        </p:nvSpPr>
        <p:spPr>
          <a:xfrm>
            <a:off x="2667000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6AD7896D-9AD4-B428-223C-F2CC20B77791}"/>
              </a:ext>
            </a:extLst>
          </p:cNvPr>
          <p:cNvSpPr/>
          <p:nvPr/>
        </p:nvSpPr>
        <p:spPr>
          <a:xfrm>
            <a:off x="4191000" y="33909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6401B7E0-D384-BC17-D505-7F29BC93D9ED}"/>
              </a:ext>
            </a:extLst>
          </p:cNvPr>
          <p:cNvSpPr/>
          <p:nvPr/>
        </p:nvSpPr>
        <p:spPr>
          <a:xfrm>
            <a:off x="4191000" y="45264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34841002-CB2A-4B04-5EA2-C543254FD82E}"/>
              </a:ext>
            </a:extLst>
          </p:cNvPr>
          <p:cNvSpPr/>
          <p:nvPr/>
        </p:nvSpPr>
        <p:spPr>
          <a:xfrm>
            <a:off x="4191000" y="22479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2E9326D8-A53A-BCA4-55CB-A3BB6428754C}"/>
              </a:ext>
            </a:extLst>
          </p:cNvPr>
          <p:cNvSpPr/>
          <p:nvPr/>
        </p:nvSpPr>
        <p:spPr>
          <a:xfrm>
            <a:off x="7315200" y="33834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06B3EA7B-9250-7395-EB10-FEAF7A991932}"/>
              </a:ext>
            </a:extLst>
          </p:cNvPr>
          <p:cNvSpPr/>
          <p:nvPr/>
        </p:nvSpPr>
        <p:spPr>
          <a:xfrm>
            <a:off x="5722441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A5ED6C63-F088-FBFC-0526-E5301B75389F}"/>
              </a:ext>
            </a:extLst>
          </p:cNvPr>
          <p:cNvSpPr/>
          <p:nvPr/>
        </p:nvSpPr>
        <p:spPr>
          <a:xfrm>
            <a:off x="5722441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5764D860-9C67-C5E4-1D0E-00AF7180EFEE}"/>
              </a:ext>
            </a:extLst>
          </p:cNvPr>
          <p:cNvCxnSpPr>
            <a:cxnSpLocks/>
            <a:stCxn id="106" idx="6"/>
            <a:endCxn id="107" idx="2"/>
          </p:cNvCxnSpPr>
          <p:nvPr/>
        </p:nvCxnSpPr>
        <p:spPr>
          <a:xfrm>
            <a:off x="1760041" y="3699421"/>
            <a:ext cx="906959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7B217DA2-B620-BC7B-50A3-359F36DD85AA}"/>
              </a:ext>
            </a:extLst>
          </p:cNvPr>
          <p:cNvCxnSpPr>
            <a:cxnSpLocks/>
            <a:stCxn id="106" idx="6"/>
            <a:endCxn id="105" idx="2"/>
          </p:cNvCxnSpPr>
          <p:nvPr/>
        </p:nvCxnSpPr>
        <p:spPr>
          <a:xfrm flipV="1">
            <a:off x="1760041" y="3166021"/>
            <a:ext cx="9069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>
            <a:extLst>
              <a:ext uri="{FF2B5EF4-FFF2-40B4-BE49-F238E27FC236}">
                <a16:creationId xmlns:a16="http://schemas.microsoft.com/office/drawing/2014/main" id="{C51894C5-09EE-297E-E568-1772DD422112}"/>
              </a:ext>
            </a:extLst>
          </p:cNvPr>
          <p:cNvCxnSpPr>
            <a:cxnSpLocks/>
            <a:stCxn id="105" idx="6"/>
            <a:endCxn id="110" idx="2"/>
          </p:cNvCxnSpPr>
          <p:nvPr/>
        </p:nvCxnSpPr>
        <p:spPr>
          <a:xfrm flipV="1">
            <a:off x="3436441" y="2632621"/>
            <a:ext cx="7545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739EF489-9A33-523F-7422-344E64C564F9}"/>
              </a:ext>
            </a:extLst>
          </p:cNvPr>
          <p:cNvCxnSpPr>
            <a:cxnSpLocks/>
            <a:stCxn id="105" idx="6"/>
            <a:endCxn id="108" idx="2"/>
          </p:cNvCxnSpPr>
          <p:nvPr/>
        </p:nvCxnSpPr>
        <p:spPr>
          <a:xfrm>
            <a:off x="3436441" y="3166021"/>
            <a:ext cx="754559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F2D47918-6504-096C-8654-10DF81C9B3F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 flipV="1">
            <a:off x="3436441" y="3775621"/>
            <a:ext cx="754559" cy="525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D6CE2881-A439-34C0-9E4C-CBA61DE8277E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3436441" y="3166021"/>
            <a:ext cx="754559" cy="1745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de flecha 119">
            <a:extLst>
              <a:ext uri="{FF2B5EF4-FFF2-40B4-BE49-F238E27FC236}">
                <a16:creationId xmlns:a16="http://schemas.microsoft.com/office/drawing/2014/main" id="{6D109305-076B-9B0A-8159-9150BE91A559}"/>
              </a:ext>
            </a:extLst>
          </p:cNvPr>
          <p:cNvCxnSpPr>
            <a:cxnSpLocks/>
            <a:stCxn id="107" idx="6"/>
            <a:endCxn id="110" idx="2"/>
          </p:cNvCxnSpPr>
          <p:nvPr/>
        </p:nvCxnSpPr>
        <p:spPr>
          <a:xfrm flipV="1">
            <a:off x="3436441" y="2632621"/>
            <a:ext cx="754559" cy="1668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de flecha 120">
            <a:extLst>
              <a:ext uri="{FF2B5EF4-FFF2-40B4-BE49-F238E27FC236}">
                <a16:creationId xmlns:a16="http://schemas.microsoft.com/office/drawing/2014/main" id="{A07329C4-27CF-1FE5-E43A-5C8A5760640B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>
          <a:xfrm>
            <a:off x="3436441" y="4301580"/>
            <a:ext cx="754559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de flecha 121">
            <a:extLst>
              <a:ext uri="{FF2B5EF4-FFF2-40B4-BE49-F238E27FC236}">
                <a16:creationId xmlns:a16="http://schemas.microsoft.com/office/drawing/2014/main" id="{11FD4EEE-8438-151C-F545-539192493DCD}"/>
              </a:ext>
            </a:extLst>
          </p:cNvPr>
          <p:cNvCxnSpPr>
            <a:cxnSpLocks/>
            <a:stCxn id="110" idx="6"/>
            <a:endCxn id="112" idx="2"/>
          </p:cNvCxnSpPr>
          <p:nvPr/>
        </p:nvCxnSpPr>
        <p:spPr>
          <a:xfrm>
            <a:off x="4960441" y="2632621"/>
            <a:ext cx="762000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59BA3585-7739-FD0B-5817-EA6E5D5761E0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>
            <a:off x="4960441" y="2632621"/>
            <a:ext cx="762000" cy="1668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de flecha 123">
            <a:extLst>
              <a:ext uri="{FF2B5EF4-FFF2-40B4-BE49-F238E27FC236}">
                <a16:creationId xmlns:a16="http://schemas.microsoft.com/office/drawing/2014/main" id="{3E11584B-8452-39EC-EFDF-D3857BE833F7}"/>
              </a:ext>
            </a:extLst>
          </p:cNvPr>
          <p:cNvCxnSpPr>
            <a:cxnSpLocks/>
            <a:stCxn id="108" idx="6"/>
            <a:endCxn id="113" idx="2"/>
          </p:cNvCxnSpPr>
          <p:nvPr/>
        </p:nvCxnSpPr>
        <p:spPr>
          <a:xfrm>
            <a:off x="4960441" y="3775621"/>
            <a:ext cx="762000" cy="525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D7863BF9-797F-6425-13A8-5144214D60BB}"/>
              </a:ext>
            </a:extLst>
          </p:cNvPr>
          <p:cNvCxnSpPr>
            <a:cxnSpLocks/>
            <a:stCxn id="108" idx="6"/>
            <a:endCxn id="112" idx="2"/>
          </p:cNvCxnSpPr>
          <p:nvPr/>
        </p:nvCxnSpPr>
        <p:spPr>
          <a:xfrm flipV="1">
            <a:off x="4960441" y="3166021"/>
            <a:ext cx="762000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67C2DC8A-D6E2-4892-C864-ED4924B18141}"/>
              </a:ext>
            </a:extLst>
          </p:cNvPr>
          <p:cNvCxnSpPr>
            <a:cxnSpLocks/>
            <a:stCxn id="109" idx="6"/>
            <a:endCxn id="113" idx="2"/>
          </p:cNvCxnSpPr>
          <p:nvPr/>
        </p:nvCxnSpPr>
        <p:spPr>
          <a:xfrm flipV="1">
            <a:off x="4960441" y="4301580"/>
            <a:ext cx="762000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A8042A1B-1D77-DF15-1458-664436219DB5}"/>
              </a:ext>
            </a:extLst>
          </p:cNvPr>
          <p:cNvCxnSpPr>
            <a:cxnSpLocks/>
            <a:stCxn id="109" idx="6"/>
            <a:endCxn id="112" idx="2"/>
          </p:cNvCxnSpPr>
          <p:nvPr/>
        </p:nvCxnSpPr>
        <p:spPr>
          <a:xfrm flipV="1">
            <a:off x="4960441" y="3166021"/>
            <a:ext cx="762000" cy="1745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de flecha 127">
            <a:extLst>
              <a:ext uri="{FF2B5EF4-FFF2-40B4-BE49-F238E27FC236}">
                <a16:creationId xmlns:a16="http://schemas.microsoft.com/office/drawing/2014/main" id="{13EEFD15-655C-81C4-E071-14047E834E6F}"/>
              </a:ext>
            </a:extLst>
          </p:cNvPr>
          <p:cNvCxnSpPr>
            <a:cxnSpLocks/>
            <a:stCxn id="112" idx="6"/>
            <a:endCxn id="111" idx="2"/>
          </p:cNvCxnSpPr>
          <p:nvPr/>
        </p:nvCxnSpPr>
        <p:spPr>
          <a:xfrm>
            <a:off x="6491882" y="3166021"/>
            <a:ext cx="823318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BC1C054E-7C75-ECF5-C470-8F86643FC88C}"/>
              </a:ext>
            </a:extLst>
          </p:cNvPr>
          <p:cNvCxnSpPr>
            <a:cxnSpLocks/>
            <a:stCxn id="113" idx="6"/>
            <a:endCxn id="111" idx="2"/>
          </p:cNvCxnSpPr>
          <p:nvPr/>
        </p:nvCxnSpPr>
        <p:spPr>
          <a:xfrm flipV="1">
            <a:off x="6491882" y="3768180"/>
            <a:ext cx="823318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E59413D5-2EBE-C2E0-9E46-4884C3285202}"/>
              </a:ext>
            </a:extLst>
          </p:cNvPr>
          <p:cNvSpPr/>
          <p:nvPr/>
        </p:nvSpPr>
        <p:spPr>
          <a:xfrm>
            <a:off x="4015740" y="2141579"/>
            <a:ext cx="1082219" cy="32766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Elipse 129">
            <a:extLst>
              <a:ext uri="{FF2B5EF4-FFF2-40B4-BE49-F238E27FC236}">
                <a16:creationId xmlns:a16="http://schemas.microsoft.com/office/drawing/2014/main" id="{65896433-F9F9-16DF-7ABD-CCD2A22DA77A}"/>
              </a:ext>
            </a:extLst>
          </p:cNvPr>
          <p:cNvSpPr/>
          <p:nvPr/>
        </p:nvSpPr>
        <p:spPr>
          <a:xfrm>
            <a:off x="11353800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1" name="Elipse 130">
            <a:extLst>
              <a:ext uri="{FF2B5EF4-FFF2-40B4-BE49-F238E27FC236}">
                <a16:creationId xmlns:a16="http://schemas.microsoft.com/office/drawing/2014/main" id="{4E04E5EB-4AEC-E226-486B-E348C45855CF}"/>
              </a:ext>
            </a:extLst>
          </p:cNvPr>
          <p:cNvSpPr/>
          <p:nvPr/>
        </p:nvSpPr>
        <p:spPr>
          <a:xfrm>
            <a:off x="9677400" y="33909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2" name="Elipse 131">
            <a:extLst>
              <a:ext uri="{FF2B5EF4-FFF2-40B4-BE49-F238E27FC236}">
                <a16:creationId xmlns:a16="http://schemas.microsoft.com/office/drawing/2014/main" id="{21FA86C2-4880-AEE6-CCE5-327CF3BA1EEB}"/>
              </a:ext>
            </a:extLst>
          </p:cNvPr>
          <p:cNvSpPr/>
          <p:nvPr/>
        </p:nvSpPr>
        <p:spPr>
          <a:xfrm>
            <a:off x="11353800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0D737EA8-DED7-9FAD-1B39-F2B868946D5E}"/>
              </a:ext>
            </a:extLst>
          </p:cNvPr>
          <p:cNvSpPr/>
          <p:nvPr/>
        </p:nvSpPr>
        <p:spPr>
          <a:xfrm>
            <a:off x="12877800" y="3467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Elipse 133">
            <a:extLst>
              <a:ext uri="{FF2B5EF4-FFF2-40B4-BE49-F238E27FC236}">
                <a16:creationId xmlns:a16="http://schemas.microsoft.com/office/drawing/2014/main" id="{19EBC126-A311-92CE-F002-68C6CD28608A}"/>
              </a:ext>
            </a:extLst>
          </p:cNvPr>
          <p:cNvSpPr/>
          <p:nvPr/>
        </p:nvSpPr>
        <p:spPr>
          <a:xfrm>
            <a:off x="12877800" y="4602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Elipse 134">
            <a:extLst>
              <a:ext uri="{FF2B5EF4-FFF2-40B4-BE49-F238E27FC236}">
                <a16:creationId xmlns:a16="http://schemas.microsoft.com/office/drawing/2014/main" id="{B61E21DB-AB71-1BEA-3272-13F99D07556A}"/>
              </a:ext>
            </a:extLst>
          </p:cNvPr>
          <p:cNvSpPr/>
          <p:nvPr/>
        </p:nvSpPr>
        <p:spPr>
          <a:xfrm>
            <a:off x="12877800" y="2324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7236DEEC-1CAA-E592-AA9E-8D4A04F3894A}"/>
              </a:ext>
            </a:extLst>
          </p:cNvPr>
          <p:cNvSpPr/>
          <p:nvPr/>
        </p:nvSpPr>
        <p:spPr>
          <a:xfrm>
            <a:off x="16002000" y="3459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FB393617-A888-5C64-A266-B95B8546D5DD}"/>
              </a:ext>
            </a:extLst>
          </p:cNvPr>
          <p:cNvSpPr/>
          <p:nvPr/>
        </p:nvSpPr>
        <p:spPr>
          <a:xfrm>
            <a:off x="14409241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Elipse 137">
            <a:extLst>
              <a:ext uri="{FF2B5EF4-FFF2-40B4-BE49-F238E27FC236}">
                <a16:creationId xmlns:a16="http://schemas.microsoft.com/office/drawing/2014/main" id="{11F97CD4-E05C-15CC-83D4-CCFE578ABABE}"/>
              </a:ext>
            </a:extLst>
          </p:cNvPr>
          <p:cNvSpPr/>
          <p:nvPr/>
        </p:nvSpPr>
        <p:spPr>
          <a:xfrm>
            <a:off x="14409241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9" name="Conector recto de flecha 138">
            <a:extLst>
              <a:ext uri="{FF2B5EF4-FFF2-40B4-BE49-F238E27FC236}">
                <a16:creationId xmlns:a16="http://schemas.microsoft.com/office/drawing/2014/main" id="{82D6C11D-C2DE-4793-0768-8A25F07696B0}"/>
              </a:ext>
            </a:extLst>
          </p:cNvPr>
          <p:cNvCxnSpPr>
            <a:cxnSpLocks/>
            <a:stCxn id="131" idx="6"/>
            <a:endCxn id="132" idx="2"/>
          </p:cNvCxnSpPr>
          <p:nvPr/>
        </p:nvCxnSpPr>
        <p:spPr>
          <a:xfrm>
            <a:off x="10446841" y="3775621"/>
            <a:ext cx="906959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de flecha 139">
            <a:extLst>
              <a:ext uri="{FF2B5EF4-FFF2-40B4-BE49-F238E27FC236}">
                <a16:creationId xmlns:a16="http://schemas.microsoft.com/office/drawing/2014/main" id="{B593E6FA-3491-E9F5-3C2C-25A9E9161BA4}"/>
              </a:ext>
            </a:extLst>
          </p:cNvPr>
          <p:cNvCxnSpPr>
            <a:cxnSpLocks/>
            <a:stCxn id="131" idx="6"/>
            <a:endCxn id="130" idx="2"/>
          </p:cNvCxnSpPr>
          <p:nvPr/>
        </p:nvCxnSpPr>
        <p:spPr>
          <a:xfrm flipV="1">
            <a:off x="10446841" y="3242221"/>
            <a:ext cx="9069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de flecha 140">
            <a:extLst>
              <a:ext uri="{FF2B5EF4-FFF2-40B4-BE49-F238E27FC236}">
                <a16:creationId xmlns:a16="http://schemas.microsoft.com/office/drawing/2014/main" id="{88418311-86AB-60B4-98AB-58BB6454B805}"/>
              </a:ext>
            </a:extLst>
          </p:cNvPr>
          <p:cNvCxnSpPr>
            <a:cxnSpLocks/>
            <a:stCxn id="130" idx="6"/>
            <a:endCxn id="135" idx="2"/>
          </p:cNvCxnSpPr>
          <p:nvPr/>
        </p:nvCxnSpPr>
        <p:spPr>
          <a:xfrm flipV="1">
            <a:off x="12123241" y="2708821"/>
            <a:ext cx="7545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1937D04A-232C-0449-C587-3AA70DB64876}"/>
              </a:ext>
            </a:extLst>
          </p:cNvPr>
          <p:cNvCxnSpPr>
            <a:cxnSpLocks/>
            <a:stCxn id="130" idx="6"/>
            <a:endCxn id="133" idx="2"/>
          </p:cNvCxnSpPr>
          <p:nvPr/>
        </p:nvCxnSpPr>
        <p:spPr>
          <a:xfrm>
            <a:off x="12123241" y="3242221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de flecha 142">
            <a:extLst>
              <a:ext uri="{FF2B5EF4-FFF2-40B4-BE49-F238E27FC236}">
                <a16:creationId xmlns:a16="http://schemas.microsoft.com/office/drawing/2014/main" id="{63F7EAD0-3C1A-8975-EC63-FB4CDF1B35AC}"/>
              </a:ext>
            </a:extLst>
          </p:cNvPr>
          <p:cNvCxnSpPr>
            <a:cxnSpLocks/>
            <a:stCxn id="132" idx="6"/>
            <a:endCxn id="133" idx="2"/>
          </p:cNvCxnSpPr>
          <p:nvPr/>
        </p:nvCxnSpPr>
        <p:spPr>
          <a:xfrm flipV="1">
            <a:off x="12123241" y="3851821"/>
            <a:ext cx="754559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de flecha 143">
            <a:extLst>
              <a:ext uri="{FF2B5EF4-FFF2-40B4-BE49-F238E27FC236}">
                <a16:creationId xmlns:a16="http://schemas.microsoft.com/office/drawing/2014/main" id="{4037BEF2-5483-45EC-0964-294F9282AB2B}"/>
              </a:ext>
            </a:extLst>
          </p:cNvPr>
          <p:cNvCxnSpPr>
            <a:cxnSpLocks/>
            <a:stCxn id="130" idx="6"/>
            <a:endCxn id="134" idx="2"/>
          </p:cNvCxnSpPr>
          <p:nvPr/>
        </p:nvCxnSpPr>
        <p:spPr>
          <a:xfrm>
            <a:off x="12123241" y="3242221"/>
            <a:ext cx="754559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de flecha 144">
            <a:extLst>
              <a:ext uri="{FF2B5EF4-FFF2-40B4-BE49-F238E27FC236}">
                <a16:creationId xmlns:a16="http://schemas.microsoft.com/office/drawing/2014/main" id="{98883020-91B6-994D-8C67-244751AB7A99}"/>
              </a:ext>
            </a:extLst>
          </p:cNvPr>
          <p:cNvCxnSpPr>
            <a:cxnSpLocks/>
            <a:stCxn id="132" idx="6"/>
            <a:endCxn id="135" idx="2"/>
          </p:cNvCxnSpPr>
          <p:nvPr/>
        </p:nvCxnSpPr>
        <p:spPr>
          <a:xfrm flipV="1">
            <a:off x="12123241" y="2708821"/>
            <a:ext cx="754559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AB8A60E6-92D1-382E-B257-8B5ABE3E6A40}"/>
              </a:ext>
            </a:extLst>
          </p:cNvPr>
          <p:cNvCxnSpPr>
            <a:cxnSpLocks/>
            <a:stCxn id="132" idx="6"/>
            <a:endCxn id="134" idx="2"/>
          </p:cNvCxnSpPr>
          <p:nvPr/>
        </p:nvCxnSpPr>
        <p:spPr>
          <a:xfrm>
            <a:off x="12123241" y="4377780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7F35BB55-F2E1-FDDF-4F4A-038E2728F734}"/>
              </a:ext>
            </a:extLst>
          </p:cNvPr>
          <p:cNvCxnSpPr>
            <a:cxnSpLocks/>
            <a:stCxn id="135" idx="6"/>
            <a:endCxn id="137" idx="2"/>
          </p:cNvCxnSpPr>
          <p:nvPr/>
        </p:nvCxnSpPr>
        <p:spPr>
          <a:xfrm>
            <a:off x="13647241" y="2708821"/>
            <a:ext cx="762000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de flecha 147">
            <a:extLst>
              <a:ext uri="{FF2B5EF4-FFF2-40B4-BE49-F238E27FC236}">
                <a16:creationId xmlns:a16="http://schemas.microsoft.com/office/drawing/2014/main" id="{3142264C-FCA7-D801-A7E7-95EB84740917}"/>
              </a:ext>
            </a:extLst>
          </p:cNvPr>
          <p:cNvCxnSpPr>
            <a:cxnSpLocks/>
            <a:stCxn id="135" idx="6"/>
            <a:endCxn id="138" idx="2"/>
          </p:cNvCxnSpPr>
          <p:nvPr/>
        </p:nvCxnSpPr>
        <p:spPr>
          <a:xfrm>
            <a:off x="13647241" y="2708821"/>
            <a:ext cx="762000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de flecha 148">
            <a:extLst>
              <a:ext uri="{FF2B5EF4-FFF2-40B4-BE49-F238E27FC236}">
                <a16:creationId xmlns:a16="http://schemas.microsoft.com/office/drawing/2014/main" id="{EAF9F818-27D3-E0CB-141A-8D249E49D5F8}"/>
              </a:ext>
            </a:extLst>
          </p:cNvPr>
          <p:cNvCxnSpPr>
            <a:cxnSpLocks/>
            <a:stCxn id="133" idx="6"/>
            <a:endCxn id="138" idx="2"/>
          </p:cNvCxnSpPr>
          <p:nvPr/>
        </p:nvCxnSpPr>
        <p:spPr>
          <a:xfrm>
            <a:off x="13647241" y="3851821"/>
            <a:ext cx="762000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de flecha 149">
            <a:extLst>
              <a:ext uri="{FF2B5EF4-FFF2-40B4-BE49-F238E27FC236}">
                <a16:creationId xmlns:a16="http://schemas.microsoft.com/office/drawing/2014/main" id="{590A1EB3-A05C-4E74-36E8-13165F144B83}"/>
              </a:ext>
            </a:extLst>
          </p:cNvPr>
          <p:cNvCxnSpPr>
            <a:cxnSpLocks/>
            <a:stCxn id="133" idx="6"/>
            <a:endCxn id="137" idx="2"/>
          </p:cNvCxnSpPr>
          <p:nvPr/>
        </p:nvCxnSpPr>
        <p:spPr>
          <a:xfrm flipV="1">
            <a:off x="13647241" y="3242221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de flecha 150">
            <a:extLst>
              <a:ext uri="{FF2B5EF4-FFF2-40B4-BE49-F238E27FC236}">
                <a16:creationId xmlns:a16="http://schemas.microsoft.com/office/drawing/2014/main" id="{2ADD10DA-FB83-75D9-1475-0217147C238D}"/>
              </a:ext>
            </a:extLst>
          </p:cNvPr>
          <p:cNvCxnSpPr>
            <a:cxnSpLocks/>
            <a:stCxn id="134" idx="6"/>
            <a:endCxn id="138" idx="2"/>
          </p:cNvCxnSpPr>
          <p:nvPr/>
        </p:nvCxnSpPr>
        <p:spPr>
          <a:xfrm flipV="1">
            <a:off x="13647241" y="4377780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FDCB68E4-73B5-FD6F-EF89-C84029EB55A4}"/>
              </a:ext>
            </a:extLst>
          </p:cNvPr>
          <p:cNvCxnSpPr>
            <a:cxnSpLocks/>
            <a:stCxn id="134" idx="6"/>
            <a:endCxn id="137" idx="2"/>
          </p:cNvCxnSpPr>
          <p:nvPr/>
        </p:nvCxnSpPr>
        <p:spPr>
          <a:xfrm flipV="1">
            <a:off x="13647241" y="3242221"/>
            <a:ext cx="762000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2331B6A7-4CBE-A497-5049-CC39809CE4BE}"/>
              </a:ext>
            </a:extLst>
          </p:cNvPr>
          <p:cNvCxnSpPr>
            <a:cxnSpLocks/>
            <a:stCxn id="137" idx="6"/>
            <a:endCxn id="136" idx="2"/>
          </p:cNvCxnSpPr>
          <p:nvPr/>
        </p:nvCxnSpPr>
        <p:spPr>
          <a:xfrm>
            <a:off x="15178682" y="3242221"/>
            <a:ext cx="823318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FEC51FF0-9792-32C7-9637-5D4A46D38626}"/>
              </a:ext>
            </a:extLst>
          </p:cNvPr>
          <p:cNvCxnSpPr>
            <a:cxnSpLocks/>
            <a:stCxn id="138" idx="6"/>
            <a:endCxn id="136" idx="2"/>
          </p:cNvCxnSpPr>
          <p:nvPr/>
        </p:nvCxnSpPr>
        <p:spPr>
          <a:xfrm flipV="1">
            <a:off x="15178682" y="3844380"/>
            <a:ext cx="823318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A10CDE35-5E9C-91CB-752B-87916DE09A61}"/>
              </a:ext>
            </a:extLst>
          </p:cNvPr>
          <p:cNvSpPr/>
          <p:nvPr/>
        </p:nvSpPr>
        <p:spPr>
          <a:xfrm>
            <a:off x="12690203" y="2141579"/>
            <a:ext cx="1082219" cy="34290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950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Crossover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DE1448F-CE45-55B6-8B56-EA238EDB7F99}"/>
              </a:ext>
            </a:extLst>
          </p:cNvPr>
          <p:cNvSpPr/>
          <p:nvPr/>
        </p:nvSpPr>
        <p:spPr>
          <a:xfrm>
            <a:off x="11345260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C229881-7F5F-66B1-7748-E27CAC08B0EE}"/>
              </a:ext>
            </a:extLst>
          </p:cNvPr>
          <p:cNvSpPr/>
          <p:nvPr/>
        </p:nvSpPr>
        <p:spPr>
          <a:xfrm>
            <a:off x="9668860" y="33909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49DCDF8-2128-190E-6423-2BEC7DA1A44B}"/>
              </a:ext>
            </a:extLst>
          </p:cNvPr>
          <p:cNvSpPr/>
          <p:nvPr/>
        </p:nvSpPr>
        <p:spPr>
          <a:xfrm>
            <a:off x="11345260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6B93CF3-C730-ACDB-F852-DD3DE63D666C}"/>
              </a:ext>
            </a:extLst>
          </p:cNvPr>
          <p:cNvSpPr/>
          <p:nvPr/>
        </p:nvSpPr>
        <p:spPr>
          <a:xfrm>
            <a:off x="12869260" y="3467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04D2B5D-D4C8-F574-6F2A-12C5C60AFF07}"/>
              </a:ext>
            </a:extLst>
          </p:cNvPr>
          <p:cNvSpPr/>
          <p:nvPr/>
        </p:nvSpPr>
        <p:spPr>
          <a:xfrm>
            <a:off x="12869260" y="4602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089489B-906B-435D-FA97-1023E1B6754A}"/>
              </a:ext>
            </a:extLst>
          </p:cNvPr>
          <p:cNvSpPr/>
          <p:nvPr/>
        </p:nvSpPr>
        <p:spPr>
          <a:xfrm>
            <a:off x="12869260" y="23241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B90D82E-EDB9-350C-03AC-05579C9926D6}"/>
              </a:ext>
            </a:extLst>
          </p:cNvPr>
          <p:cNvSpPr/>
          <p:nvPr/>
        </p:nvSpPr>
        <p:spPr>
          <a:xfrm>
            <a:off x="15993460" y="34596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716EE562-8E61-9B1C-CB53-EA96A67A7FAB}"/>
              </a:ext>
            </a:extLst>
          </p:cNvPr>
          <p:cNvSpPr/>
          <p:nvPr/>
        </p:nvSpPr>
        <p:spPr>
          <a:xfrm>
            <a:off x="14400701" y="2857500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A8C4DD-30C4-FCD4-9624-7C3B97161880}"/>
              </a:ext>
            </a:extLst>
          </p:cNvPr>
          <p:cNvSpPr/>
          <p:nvPr/>
        </p:nvSpPr>
        <p:spPr>
          <a:xfrm>
            <a:off x="14400701" y="3993059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27DADFAC-4468-1D40-0499-170E6D93A382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10438301" y="3775621"/>
            <a:ext cx="906959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2BF0C45-1BC7-BEF9-B144-D1F1562F1321}"/>
              </a:ext>
            </a:extLst>
          </p:cNvPr>
          <p:cNvCxnSpPr>
            <a:cxnSpLocks/>
            <a:stCxn id="44" idx="6"/>
            <a:endCxn id="43" idx="2"/>
          </p:cNvCxnSpPr>
          <p:nvPr/>
        </p:nvCxnSpPr>
        <p:spPr>
          <a:xfrm flipV="1">
            <a:off x="10438301" y="3242221"/>
            <a:ext cx="9069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EE0AC996-C676-2852-003C-EE8F37A0F199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12114701" y="2708821"/>
            <a:ext cx="754559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F9BCD8AB-59FC-4ED1-29D2-1D0E16FFC90A}"/>
              </a:ext>
            </a:extLst>
          </p:cNvPr>
          <p:cNvCxnSpPr>
            <a:cxnSpLocks/>
            <a:stCxn id="43" idx="6"/>
            <a:endCxn id="46" idx="2"/>
          </p:cNvCxnSpPr>
          <p:nvPr/>
        </p:nvCxnSpPr>
        <p:spPr>
          <a:xfrm>
            <a:off x="12114701" y="3242221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5457E094-6440-E91A-7807-402DDF6B541C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12114701" y="3851821"/>
            <a:ext cx="754559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29F4BB9A-D439-D0B2-4722-C66C9B7E5DDC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12114701" y="3242221"/>
            <a:ext cx="754559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6F2BCC1D-6D78-BFBC-EBAF-AD783A02D838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 flipV="1">
            <a:off x="12114701" y="2708821"/>
            <a:ext cx="754559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4F9FBB6-E7C2-762F-79D0-8710D3F3D221}"/>
              </a:ext>
            </a:extLst>
          </p:cNvPr>
          <p:cNvCxnSpPr>
            <a:cxnSpLocks/>
            <a:stCxn id="45" idx="6"/>
            <a:endCxn id="47" idx="2"/>
          </p:cNvCxnSpPr>
          <p:nvPr/>
        </p:nvCxnSpPr>
        <p:spPr>
          <a:xfrm>
            <a:off x="12114701" y="4377780"/>
            <a:ext cx="754559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9C300AD7-EAE0-D4B1-1E28-53E1A798CD14}"/>
              </a:ext>
            </a:extLst>
          </p:cNvPr>
          <p:cNvCxnSpPr>
            <a:cxnSpLocks/>
            <a:stCxn id="48" idx="6"/>
            <a:endCxn id="50" idx="2"/>
          </p:cNvCxnSpPr>
          <p:nvPr/>
        </p:nvCxnSpPr>
        <p:spPr>
          <a:xfrm>
            <a:off x="13638701" y="2708821"/>
            <a:ext cx="762000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6166BC0C-78B5-1E4B-68FA-4CF88DAECDC7}"/>
              </a:ext>
            </a:extLst>
          </p:cNvPr>
          <p:cNvCxnSpPr>
            <a:cxnSpLocks/>
            <a:stCxn id="48" idx="6"/>
            <a:endCxn id="51" idx="2"/>
          </p:cNvCxnSpPr>
          <p:nvPr/>
        </p:nvCxnSpPr>
        <p:spPr>
          <a:xfrm>
            <a:off x="13638701" y="2708821"/>
            <a:ext cx="762000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D68C09C5-CB32-C294-DD0D-7A72A6622B71}"/>
              </a:ext>
            </a:extLst>
          </p:cNvPr>
          <p:cNvCxnSpPr>
            <a:cxnSpLocks/>
            <a:stCxn id="46" idx="6"/>
            <a:endCxn id="51" idx="2"/>
          </p:cNvCxnSpPr>
          <p:nvPr/>
        </p:nvCxnSpPr>
        <p:spPr>
          <a:xfrm>
            <a:off x="13638701" y="3851821"/>
            <a:ext cx="762000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B087626-A271-4FEE-0233-91BEF6DBEF7D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 flipV="1">
            <a:off x="13638701" y="3242221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40BB67C7-048C-34FD-1315-DBEF34AD05D6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 flipV="1">
            <a:off x="13638701" y="4377780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E34D5A92-6E66-FBAC-E4A9-207B8CD63436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 flipV="1">
            <a:off x="13638701" y="3242221"/>
            <a:ext cx="762000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DE438BF9-D79B-7A82-E8AC-003FEBBFE83C}"/>
              </a:ext>
            </a:extLst>
          </p:cNvPr>
          <p:cNvCxnSpPr>
            <a:cxnSpLocks/>
            <a:stCxn id="50" idx="6"/>
            <a:endCxn id="49" idx="2"/>
          </p:cNvCxnSpPr>
          <p:nvPr/>
        </p:nvCxnSpPr>
        <p:spPr>
          <a:xfrm>
            <a:off x="15170142" y="3242221"/>
            <a:ext cx="823318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6A8E096C-7291-3CFE-7810-56580D898F67}"/>
              </a:ext>
            </a:extLst>
          </p:cNvPr>
          <p:cNvCxnSpPr>
            <a:cxnSpLocks/>
            <a:stCxn id="51" idx="6"/>
            <a:endCxn id="49" idx="2"/>
          </p:cNvCxnSpPr>
          <p:nvPr/>
        </p:nvCxnSpPr>
        <p:spPr>
          <a:xfrm flipV="1">
            <a:off x="15170142" y="3844380"/>
            <a:ext cx="823318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extLst>
              <a:ext uri="{FF2B5EF4-FFF2-40B4-BE49-F238E27FC236}">
                <a16:creationId xmlns:a16="http://schemas.microsoft.com/office/drawing/2014/main" id="{310D0598-3C57-132C-3667-1F4C24A0B6F9}"/>
              </a:ext>
            </a:extLst>
          </p:cNvPr>
          <p:cNvSpPr txBox="1"/>
          <p:nvPr/>
        </p:nvSpPr>
        <p:spPr>
          <a:xfrm>
            <a:off x="3379380" y="5686963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CC00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PARENT 1</a:t>
            </a:r>
            <a:endParaRPr lang="en-US" sz="1800" b="1" dirty="0">
              <a:solidFill>
                <a:srgbClr val="CC00FF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61CFA393-1546-D05D-2554-CF7EAB4A668C}"/>
              </a:ext>
            </a:extLst>
          </p:cNvPr>
          <p:cNvSpPr txBox="1"/>
          <p:nvPr/>
        </p:nvSpPr>
        <p:spPr>
          <a:xfrm>
            <a:off x="12039600" y="5702351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PARENT 2</a:t>
            </a:r>
            <a:endParaRPr lang="en-US" sz="18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3801D5-266E-A5E4-A524-CF3E10F6E9F3}"/>
              </a:ext>
            </a:extLst>
          </p:cNvPr>
          <p:cNvSpPr txBox="1"/>
          <p:nvPr/>
        </p:nvSpPr>
        <p:spPr>
          <a:xfrm>
            <a:off x="7237722" y="2107168"/>
            <a:ext cx="3185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B0F0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IDX = RANDOM INT</a:t>
            </a:r>
            <a:endParaRPr lang="en-US" sz="1800" b="1" dirty="0">
              <a:solidFill>
                <a:srgbClr val="00B0F0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9117CE00-50FE-021C-196F-F888DAD09B39}"/>
              </a:ext>
            </a:extLst>
          </p:cNvPr>
          <p:cNvSpPr/>
          <p:nvPr/>
        </p:nvSpPr>
        <p:spPr>
          <a:xfrm>
            <a:off x="2667000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420C3122-1E81-10A0-87DE-444F18D2C6E3}"/>
              </a:ext>
            </a:extLst>
          </p:cNvPr>
          <p:cNvSpPr/>
          <p:nvPr/>
        </p:nvSpPr>
        <p:spPr>
          <a:xfrm>
            <a:off x="990600" y="33147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044D6F3C-8D4F-A0EF-A10F-B3151D7494DB}"/>
              </a:ext>
            </a:extLst>
          </p:cNvPr>
          <p:cNvSpPr/>
          <p:nvPr/>
        </p:nvSpPr>
        <p:spPr>
          <a:xfrm>
            <a:off x="2667000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95BFB7CB-FEF7-C8B0-8736-C3A86E035C10}"/>
              </a:ext>
            </a:extLst>
          </p:cNvPr>
          <p:cNvSpPr/>
          <p:nvPr/>
        </p:nvSpPr>
        <p:spPr>
          <a:xfrm>
            <a:off x="4191000" y="33909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2FEF5E25-7867-6016-F940-6DACB94400B0}"/>
              </a:ext>
            </a:extLst>
          </p:cNvPr>
          <p:cNvSpPr/>
          <p:nvPr/>
        </p:nvSpPr>
        <p:spPr>
          <a:xfrm>
            <a:off x="4191000" y="45264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D9866C89-6B90-EFA8-379A-6510A19B399D}"/>
              </a:ext>
            </a:extLst>
          </p:cNvPr>
          <p:cNvSpPr/>
          <p:nvPr/>
        </p:nvSpPr>
        <p:spPr>
          <a:xfrm>
            <a:off x="4191000" y="22479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C8CF3D20-E1F0-A1A7-844F-E4CB30E81820}"/>
              </a:ext>
            </a:extLst>
          </p:cNvPr>
          <p:cNvSpPr/>
          <p:nvPr/>
        </p:nvSpPr>
        <p:spPr>
          <a:xfrm>
            <a:off x="7315200" y="33834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9056F32E-D528-4C28-B39B-8D4D699907E4}"/>
              </a:ext>
            </a:extLst>
          </p:cNvPr>
          <p:cNvSpPr/>
          <p:nvPr/>
        </p:nvSpPr>
        <p:spPr>
          <a:xfrm>
            <a:off x="5722441" y="2781300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05D43A75-CD67-F821-97AA-0EB5A0A08688}"/>
              </a:ext>
            </a:extLst>
          </p:cNvPr>
          <p:cNvSpPr/>
          <p:nvPr/>
        </p:nvSpPr>
        <p:spPr>
          <a:xfrm>
            <a:off x="5722441" y="3916859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EE8E71DE-8B6D-B4C8-8A4F-D3299E2D8791}"/>
              </a:ext>
            </a:extLst>
          </p:cNvPr>
          <p:cNvCxnSpPr>
            <a:cxnSpLocks/>
            <a:stCxn id="79" idx="6"/>
            <a:endCxn id="80" idx="2"/>
          </p:cNvCxnSpPr>
          <p:nvPr/>
        </p:nvCxnSpPr>
        <p:spPr>
          <a:xfrm>
            <a:off x="1760041" y="3699421"/>
            <a:ext cx="906959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>
            <a:extLst>
              <a:ext uri="{FF2B5EF4-FFF2-40B4-BE49-F238E27FC236}">
                <a16:creationId xmlns:a16="http://schemas.microsoft.com/office/drawing/2014/main" id="{D40A254A-F6BB-6828-8445-753098624814}"/>
              </a:ext>
            </a:extLst>
          </p:cNvPr>
          <p:cNvCxnSpPr>
            <a:cxnSpLocks/>
            <a:stCxn id="79" idx="6"/>
            <a:endCxn id="78" idx="2"/>
          </p:cNvCxnSpPr>
          <p:nvPr/>
        </p:nvCxnSpPr>
        <p:spPr>
          <a:xfrm flipV="1">
            <a:off x="1760041" y="3166021"/>
            <a:ext cx="9069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F1C912C8-D143-A75C-E73C-C01EA69BA124}"/>
              </a:ext>
            </a:extLst>
          </p:cNvPr>
          <p:cNvCxnSpPr>
            <a:cxnSpLocks/>
            <a:stCxn id="78" idx="6"/>
            <a:endCxn id="83" idx="2"/>
          </p:cNvCxnSpPr>
          <p:nvPr/>
        </p:nvCxnSpPr>
        <p:spPr>
          <a:xfrm flipV="1">
            <a:off x="3436441" y="2632621"/>
            <a:ext cx="7545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F75E7B76-0C70-7F0B-86A1-6E6F86985A28}"/>
              </a:ext>
            </a:extLst>
          </p:cNvPr>
          <p:cNvCxnSpPr>
            <a:cxnSpLocks/>
            <a:stCxn id="78" idx="6"/>
            <a:endCxn id="81" idx="2"/>
          </p:cNvCxnSpPr>
          <p:nvPr/>
        </p:nvCxnSpPr>
        <p:spPr>
          <a:xfrm>
            <a:off x="3436441" y="3166021"/>
            <a:ext cx="754559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7106D3DA-F4A2-E70D-8C3C-01B164529700}"/>
              </a:ext>
            </a:extLst>
          </p:cNvPr>
          <p:cNvCxnSpPr>
            <a:cxnSpLocks/>
            <a:stCxn id="80" idx="6"/>
            <a:endCxn id="81" idx="2"/>
          </p:cNvCxnSpPr>
          <p:nvPr/>
        </p:nvCxnSpPr>
        <p:spPr>
          <a:xfrm flipV="1">
            <a:off x="3436441" y="3775621"/>
            <a:ext cx="754559" cy="525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042876E0-3144-EA5C-5845-68E427F8FAC6}"/>
              </a:ext>
            </a:extLst>
          </p:cNvPr>
          <p:cNvCxnSpPr>
            <a:cxnSpLocks/>
            <a:stCxn id="78" idx="6"/>
            <a:endCxn id="82" idx="2"/>
          </p:cNvCxnSpPr>
          <p:nvPr/>
        </p:nvCxnSpPr>
        <p:spPr>
          <a:xfrm>
            <a:off x="3436441" y="3166021"/>
            <a:ext cx="754559" cy="1745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3EA4BEDA-919B-762E-2EE9-976021386A4B}"/>
              </a:ext>
            </a:extLst>
          </p:cNvPr>
          <p:cNvCxnSpPr>
            <a:cxnSpLocks/>
            <a:stCxn id="80" idx="6"/>
            <a:endCxn id="83" idx="2"/>
          </p:cNvCxnSpPr>
          <p:nvPr/>
        </p:nvCxnSpPr>
        <p:spPr>
          <a:xfrm flipV="1">
            <a:off x="3436441" y="2632621"/>
            <a:ext cx="754559" cy="1668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F4F26654-C83B-6DB1-6145-EB7E075FDBC0}"/>
              </a:ext>
            </a:extLst>
          </p:cNvPr>
          <p:cNvCxnSpPr>
            <a:cxnSpLocks/>
            <a:stCxn id="80" idx="6"/>
            <a:endCxn id="82" idx="2"/>
          </p:cNvCxnSpPr>
          <p:nvPr/>
        </p:nvCxnSpPr>
        <p:spPr>
          <a:xfrm>
            <a:off x="3436441" y="4301580"/>
            <a:ext cx="754559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618D56D7-0563-9EB3-4887-7BFF593D9FCF}"/>
              </a:ext>
            </a:extLst>
          </p:cNvPr>
          <p:cNvCxnSpPr>
            <a:cxnSpLocks/>
            <a:stCxn id="83" idx="6"/>
            <a:endCxn id="85" idx="2"/>
          </p:cNvCxnSpPr>
          <p:nvPr/>
        </p:nvCxnSpPr>
        <p:spPr>
          <a:xfrm>
            <a:off x="4960441" y="2632621"/>
            <a:ext cx="762000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4C1E946E-807B-C0E3-08BC-E6FB2B1C1B08}"/>
              </a:ext>
            </a:extLst>
          </p:cNvPr>
          <p:cNvCxnSpPr>
            <a:cxnSpLocks/>
            <a:stCxn id="83" idx="6"/>
            <a:endCxn id="86" idx="2"/>
          </p:cNvCxnSpPr>
          <p:nvPr/>
        </p:nvCxnSpPr>
        <p:spPr>
          <a:xfrm>
            <a:off x="4960441" y="2632621"/>
            <a:ext cx="762000" cy="1668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D21706E8-AA37-D38E-A8E7-DF77B81A43B2}"/>
              </a:ext>
            </a:extLst>
          </p:cNvPr>
          <p:cNvCxnSpPr>
            <a:cxnSpLocks/>
            <a:stCxn id="81" idx="6"/>
            <a:endCxn id="86" idx="2"/>
          </p:cNvCxnSpPr>
          <p:nvPr/>
        </p:nvCxnSpPr>
        <p:spPr>
          <a:xfrm>
            <a:off x="4960441" y="3775621"/>
            <a:ext cx="762000" cy="525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de flecha 99">
            <a:extLst>
              <a:ext uri="{FF2B5EF4-FFF2-40B4-BE49-F238E27FC236}">
                <a16:creationId xmlns:a16="http://schemas.microsoft.com/office/drawing/2014/main" id="{825F1961-9774-98D2-1896-DF42757B36BA}"/>
              </a:ext>
            </a:extLst>
          </p:cNvPr>
          <p:cNvCxnSpPr>
            <a:cxnSpLocks/>
            <a:stCxn id="81" idx="6"/>
            <a:endCxn id="85" idx="2"/>
          </p:cNvCxnSpPr>
          <p:nvPr/>
        </p:nvCxnSpPr>
        <p:spPr>
          <a:xfrm flipV="1">
            <a:off x="4960441" y="3166021"/>
            <a:ext cx="762000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86BC1A5B-50E9-BFEE-7055-15BF89008DA9}"/>
              </a:ext>
            </a:extLst>
          </p:cNvPr>
          <p:cNvCxnSpPr>
            <a:cxnSpLocks/>
            <a:stCxn id="82" idx="6"/>
            <a:endCxn id="86" idx="2"/>
          </p:cNvCxnSpPr>
          <p:nvPr/>
        </p:nvCxnSpPr>
        <p:spPr>
          <a:xfrm flipV="1">
            <a:off x="4960441" y="4301580"/>
            <a:ext cx="762000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3F083740-34B0-7F1B-0C95-342F4BD75DF6}"/>
              </a:ext>
            </a:extLst>
          </p:cNvPr>
          <p:cNvCxnSpPr>
            <a:cxnSpLocks/>
            <a:stCxn id="82" idx="6"/>
            <a:endCxn id="85" idx="2"/>
          </p:cNvCxnSpPr>
          <p:nvPr/>
        </p:nvCxnSpPr>
        <p:spPr>
          <a:xfrm flipV="1">
            <a:off x="4960441" y="3166021"/>
            <a:ext cx="762000" cy="1745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E9678978-1DA0-0264-30CD-694718D9E3A1}"/>
              </a:ext>
            </a:extLst>
          </p:cNvPr>
          <p:cNvCxnSpPr>
            <a:cxnSpLocks/>
            <a:stCxn id="85" idx="6"/>
            <a:endCxn id="84" idx="2"/>
          </p:cNvCxnSpPr>
          <p:nvPr/>
        </p:nvCxnSpPr>
        <p:spPr>
          <a:xfrm>
            <a:off x="6491882" y="3166021"/>
            <a:ext cx="823318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EA2ECA8E-BE20-F21A-9E2D-6E9F992D400E}"/>
              </a:ext>
            </a:extLst>
          </p:cNvPr>
          <p:cNvCxnSpPr>
            <a:cxnSpLocks/>
            <a:stCxn id="86" idx="6"/>
            <a:endCxn id="84" idx="2"/>
          </p:cNvCxnSpPr>
          <p:nvPr/>
        </p:nvCxnSpPr>
        <p:spPr>
          <a:xfrm flipV="1">
            <a:off x="6491882" y="3768180"/>
            <a:ext cx="823318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Elipse 104">
            <a:extLst>
              <a:ext uri="{FF2B5EF4-FFF2-40B4-BE49-F238E27FC236}">
                <a16:creationId xmlns:a16="http://schemas.microsoft.com/office/drawing/2014/main" id="{69525A28-CBE6-ED87-E55D-FF8DDD0DC68D}"/>
              </a:ext>
            </a:extLst>
          </p:cNvPr>
          <p:cNvSpPr/>
          <p:nvPr/>
        </p:nvSpPr>
        <p:spPr>
          <a:xfrm>
            <a:off x="6290223" y="6756027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F6C3422F-1130-B799-9241-5A4A66124DE8}"/>
              </a:ext>
            </a:extLst>
          </p:cNvPr>
          <p:cNvSpPr/>
          <p:nvPr/>
        </p:nvSpPr>
        <p:spPr>
          <a:xfrm>
            <a:off x="4613823" y="7289427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B226F9D6-15F6-AB00-21B4-B5F0D683156B}"/>
              </a:ext>
            </a:extLst>
          </p:cNvPr>
          <p:cNvSpPr/>
          <p:nvPr/>
        </p:nvSpPr>
        <p:spPr>
          <a:xfrm>
            <a:off x="6290223" y="7891586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6AD7896D-9AD4-B428-223C-F2CC20B77791}"/>
              </a:ext>
            </a:extLst>
          </p:cNvPr>
          <p:cNvSpPr/>
          <p:nvPr/>
        </p:nvSpPr>
        <p:spPr>
          <a:xfrm>
            <a:off x="7814223" y="7365627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6401B7E0-D384-BC17-D505-7F29BC93D9ED}"/>
              </a:ext>
            </a:extLst>
          </p:cNvPr>
          <p:cNvSpPr/>
          <p:nvPr/>
        </p:nvSpPr>
        <p:spPr>
          <a:xfrm>
            <a:off x="7814223" y="8501186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34841002-CB2A-4B04-5EA2-C543254FD82E}"/>
              </a:ext>
            </a:extLst>
          </p:cNvPr>
          <p:cNvSpPr/>
          <p:nvPr/>
        </p:nvSpPr>
        <p:spPr>
          <a:xfrm>
            <a:off x="7814223" y="6222627"/>
            <a:ext cx="769441" cy="769441"/>
          </a:xfrm>
          <a:prstGeom prst="ellipse">
            <a:avLst/>
          </a:prstGeom>
          <a:solidFill>
            <a:srgbClr val="CC00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5764D860-9C67-C5E4-1D0E-00AF7180EFEE}"/>
              </a:ext>
            </a:extLst>
          </p:cNvPr>
          <p:cNvCxnSpPr>
            <a:cxnSpLocks/>
            <a:stCxn id="106" idx="6"/>
            <a:endCxn id="107" idx="2"/>
          </p:cNvCxnSpPr>
          <p:nvPr/>
        </p:nvCxnSpPr>
        <p:spPr>
          <a:xfrm>
            <a:off x="5383264" y="7674148"/>
            <a:ext cx="906959" cy="60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7B217DA2-B620-BC7B-50A3-359F36DD85AA}"/>
              </a:ext>
            </a:extLst>
          </p:cNvPr>
          <p:cNvCxnSpPr>
            <a:cxnSpLocks/>
            <a:stCxn id="106" idx="6"/>
            <a:endCxn id="105" idx="2"/>
          </p:cNvCxnSpPr>
          <p:nvPr/>
        </p:nvCxnSpPr>
        <p:spPr>
          <a:xfrm flipV="1">
            <a:off x="5383264" y="7140748"/>
            <a:ext cx="9069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>
            <a:extLst>
              <a:ext uri="{FF2B5EF4-FFF2-40B4-BE49-F238E27FC236}">
                <a16:creationId xmlns:a16="http://schemas.microsoft.com/office/drawing/2014/main" id="{C51894C5-09EE-297E-E568-1772DD422112}"/>
              </a:ext>
            </a:extLst>
          </p:cNvPr>
          <p:cNvCxnSpPr>
            <a:cxnSpLocks/>
            <a:stCxn id="105" idx="6"/>
            <a:endCxn id="110" idx="2"/>
          </p:cNvCxnSpPr>
          <p:nvPr/>
        </p:nvCxnSpPr>
        <p:spPr>
          <a:xfrm flipV="1">
            <a:off x="7059664" y="6607348"/>
            <a:ext cx="754559" cy="5334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de flecha 116">
            <a:extLst>
              <a:ext uri="{FF2B5EF4-FFF2-40B4-BE49-F238E27FC236}">
                <a16:creationId xmlns:a16="http://schemas.microsoft.com/office/drawing/2014/main" id="{739EF489-9A33-523F-7422-344E64C564F9}"/>
              </a:ext>
            </a:extLst>
          </p:cNvPr>
          <p:cNvCxnSpPr>
            <a:cxnSpLocks/>
            <a:stCxn id="105" idx="6"/>
            <a:endCxn id="108" idx="2"/>
          </p:cNvCxnSpPr>
          <p:nvPr/>
        </p:nvCxnSpPr>
        <p:spPr>
          <a:xfrm>
            <a:off x="7059664" y="7140748"/>
            <a:ext cx="754559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F2D47918-6504-096C-8654-10DF81C9B3FD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 flipV="1">
            <a:off x="7059664" y="7750348"/>
            <a:ext cx="754559" cy="525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D6CE2881-A439-34C0-9E4C-CBA61DE8277E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>
          <a:xfrm>
            <a:off x="7059664" y="7140748"/>
            <a:ext cx="754559" cy="1745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de flecha 119">
            <a:extLst>
              <a:ext uri="{FF2B5EF4-FFF2-40B4-BE49-F238E27FC236}">
                <a16:creationId xmlns:a16="http://schemas.microsoft.com/office/drawing/2014/main" id="{6D109305-076B-9B0A-8159-9150BE91A559}"/>
              </a:ext>
            </a:extLst>
          </p:cNvPr>
          <p:cNvCxnSpPr>
            <a:cxnSpLocks/>
            <a:stCxn id="107" idx="6"/>
            <a:endCxn id="110" idx="2"/>
          </p:cNvCxnSpPr>
          <p:nvPr/>
        </p:nvCxnSpPr>
        <p:spPr>
          <a:xfrm flipV="1">
            <a:off x="7059664" y="6607348"/>
            <a:ext cx="754559" cy="16689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de flecha 120">
            <a:extLst>
              <a:ext uri="{FF2B5EF4-FFF2-40B4-BE49-F238E27FC236}">
                <a16:creationId xmlns:a16="http://schemas.microsoft.com/office/drawing/2014/main" id="{A07329C4-27CF-1FE5-E43A-5C8A5760640B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>
          <a:xfrm>
            <a:off x="7059664" y="8276307"/>
            <a:ext cx="754559" cy="6096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E59413D5-2EBE-C2E0-9E46-4884C3285202}"/>
              </a:ext>
            </a:extLst>
          </p:cNvPr>
          <p:cNvSpPr/>
          <p:nvPr/>
        </p:nvSpPr>
        <p:spPr>
          <a:xfrm>
            <a:off x="4015740" y="2141579"/>
            <a:ext cx="1082219" cy="32766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0D737EA8-DED7-9FAD-1B39-F2B868946D5E}"/>
              </a:ext>
            </a:extLst>
          </p:cNvPr>
          <p:cNvSpPr/>
          <p:nvPr/>
        </p:nvSpPr>
        <p:spPr>
          <a:xfrm>
            <a:off x="9448802" y="7386402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Elipse 133">
            <a:extLst>
              <a:ext uri="{FF2B5EF4-FFF2-40B4-BE49-F238E27FC236}">
                <a16:creationId xmlns:a16="http://schemas.microsoft.com/office/drawing/2014/main" id="{19EBC126-A311-92CE-F002-68C6CD28608A}"/>
              </a:ext>
            </a:extLst>
          </p:cNvPr>
          <p:cNvSpPr/>
          <p:nvPr/>
        </p:nvSpPr>
        <p:spPr>
          <a:xfrm>
            <a:off x="9448802" y="8521961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Elipse 134">
            <a:extLst>
              <a:ext uri="{FF2B5EF4-FFF2-40B4-BE49-F238E27FC236}">
                <a16:creationId xmlns:a16="http://schemas.microsoft.com/office/drawing/2014/main" id="{B61E21DB-AB71-1BEA-3272-13F99D07556A}"/>
              </a:ext>
            </a:extLst>
          </p:cNvPr>
          <p:cNvSpPr/>
          <p:nvPr/>
        </p:nvSpPr>
        <p:spPr>
          <a:xfrm>
            <a:off x="9448802" y="6243402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7236DEEC-1CAA-E592-AA9E-8D4A04F3894A}"/>
              </a:ext>
            </a:extLst>
          </p:cNvPr>
          <p:cNvSpPr/>
          <p:nvPr/>
        </p:nvSpPr>
        <p:spPr>
          <a:xfrm>
            <a:off x="12573002" y="7378961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FB393617-A888-5C64-A266-B95B8546D5DD}"/>
              </a:ext>
            </a:extLst>
          </p:cNvPr>
          <p:cNvSpPr/>
          <p:nvPr/>
        </p:nvSpPr>
        <p:spPr>
          <a:xfrm>
            <a:off x="10980243" y="6776802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Elipse 137">
            <a:extLst>
              <a:ext uri="{FF2B5EF4-FFF2-40B4-BE49-F238E27FC236}">
                <a16:creationId xmlns:a16="http://schemas.microsoft.com/office/drawing/2014/main" id="{11F97CD4-E05C-15CC-83D4-CCFE578ABABE}"/>
              </a:ext>
            </a:extLst>
          </p:cNvPr>
          <p:cNvSpPr/>
          <p:nvPr/>
        </p:nvSpPr>
        <p:spPr>
          <a:xfrm>
            <a:off x="10980243" y="7912361"/>
            <a:ext cx="769441" cy="769441"/>
          </a:xfrm>
          <a:prstGeom prst="ellipse">
            <a:avLst/>
          </a:prstGeom>
          <a:solidFill>
            <a:srgbClr val="78FF87"/>
          </a:solidFill>
          <a:ln>
            <a:solidFill>
              <a:srgbClr val="00BC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7F35BB55-F2E1-FDDF-4F4A-038E2728F734}"/>
              </a:ext>
            </a:extLst>
          </p:cNvPr>
          <p:cNvCxnSpPr>
            <a:cxnSpLocks/>
            <a:stCxn id="135" idx="6"/>
            <a:endCxn id="137" idx="2"/>
          </p:cNvCxnSpPr>
          <p:nvPr/>
        </p:nvCxnSpPr>
        <p:spPr>
          <a:xfrm>
            <a:off x="10218243" y="6628123"/>
            <a:ext cx="762000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de flecha 147">
            <a:extLst>
              <a:ext uri="{FF2B5EF4-FFF2-40B4-BE49-F238E27FC236}">
                <a16:creationId xmlns:a16="http://schemas.microsoft.com/office/drawing/2014/main" id="{3142264C-FCA7-D801-A7E7-95EB84740917}"/>
              </a:ext>
            </a:extLst>
          </p:cNvPr>
          <p:cNvCxnSpPr>
            <a:cxnSpLocks/>
            <a:stCxn id="135" idx="6"/>
            <a:endCxn id="138" idx="2"/>
          </p:cNvCxnSpPr>
          <p:nvPr/>
        </p:nvCxnSpPr>
        <p:spPr>
          <a:xfrm>
            <a:off x="10218243" y="6628123"/>
            <a:ext cx="762000" cy="1668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de flecha 148">
            <a:extLst>
              <a:ext uri="{FF2B5EF4-FFF2-40B4-BE49-F238E27FC236}">
                <a16:creationId xmlns:a16="http://schemas.microsoft.com/office/drawing/2014/main" id="{EAF9F818-27D3-E0CB-141A-8D249E49D5F8}"/>
              </a:ext>
            </a:extLst>
          </p:cNvPr>
          <p:cNvCxnSpPr>
            <a:cxnSpLocks/>
            <a:stCxn id="133" idx="6"/>
            <a:endCxn id="138" idx="2"/>
          </p:cNvCxnSpPr>
          <p:nvPr/>
        </p:nvCxnSpPr>
        <p:spPr>
          <a:xfrm>
            <a:off x="10218243" y="7771123"/>
            <a:ext cx="762000" cy="5259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de flecha 149">
            <a:extLst>
              <a:ext uri="{FF2B5EF4-FFF2-40B4-BE49-F238E27FC236}">
                <a16:creationId xmlns:a16="http://schemas.microsoft.com/office/drawing/2014/main" id="{590A1EB3-A05C-4E74-36E8-13165F144B83}"/>
              </a:ext>
            </a:extLst>
          </p:cNvPr>
          <p:cNvCxnSpPr>
            <a:cxnSpLocks/>
            <a:stCxn id="133" idx="6"/>
            <a:endCxn id="137" idx="2"/>
          </p:cNvCxnSpPr>
          <p:nvPr/>
        </p:nvCxnSpPr>
        <p:spPr>
          <a:xfrm flipV="1">
            <a:off x="10218243" y="7161523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de flecha 150">
            <a:extLst>
              <a:ext uri="{FF2B5EF4-FFF2-40B4-BE49-F238E27FC236}">
                <a16:creationId xmlns:a16="http://schemas.microsoft.com/office/drawing/2014/main" id="{2ADD10DA-FB83-75D9-1475-0217147C238D}"/>
              </a:ext>
            </a:extLst>
          </p:cNvPr>
          <p:cNvCxnSpPr>
            <a:cxnSpLocks/>
            <a:stCxn id="134" idx="6"/>
            <a:endCxn id="138" idx="2"/>
          </p:cNvCxnSpPr>
          <p:nvPr/>
        </p:nvCxnSpPr>
        <p:spPr>
          <a:xfrm flipV="1">
            <a:off x="10218243" y="8297082"/>
            <a:ext cx="762000" cy="6096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FDCB68E4-73B5-FD6F-EF89-C84029EB55A4}"/>
              </a:ext>
            </a:extLst>
          </p:cNvPr>
          <p:cNvCxnSpPr>
            <a:cxnSpLocks/>
            <a:stCxn id="134" idx="6"/>
            <a:endCxn id="137" idx="2"/>
          </p:cNvCxnSpPr>
          <p:nvPr/>
        </p:nvCxnSpPr>
        <p:spPr>
          <a:xfrm flipV="1">
            <a:off x="10218243" y="7161523"/>
            <a:ext cx="762000" cy="1745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2331B6A7-4CBE-A497-5049-CC39809CE4BE}"/>
              </a:ext>
            </a:extLst>
          </p:cNvPr>
          <p:cNvCxnSpPr>
            <a:cxnSpLocks/>
            <a:stCxn id="137" idx="6"/>
            <a:endCxn id="136" idx="2"/>
          </p:cNvCxnSpPr>
          <p:nvPr/>
        </p:nvCxnSpPr>
        <p:spPr>
          <a:xfrm>
            <a:off x="11749684" y="7161523"/>
            <a:ext cx="823318" cy="602159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FEC51FF0-9792-32C7-9637-5D4A46D38626}"/>
              </a:ext>
            </a:extLst>
          </p:cNvPr>
          <p:cNvCxnSpPr>
            <a:cxnSpLocks/>
            <a:stCxn id="138" idx="6"/>
            <a:endCxn id="136" idx="2"/>
          </p:cNvCxnSpPr>
          <p:nvPr/>
        </p:nvCxnSpPr>
        <p:spPr>
          <a:xfrm flipV="1">
            <a:off x="11749684" y="7763682"/>
            <a:ext cx="823318" cy="533400"/>
          </a:xfrm>
          <a:prstGeom prst="straightConnector1">
            <a:avLst/>
          </a:prstGeom>
          <a:ln>
            <a:solidFill>
              <a:srgbClr val="00BC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A10CDE35-5E9C-91CB-752B-87916DE09A61}"/>
              </a:ext>
            </a:extLst>
          </p:cNvPr>
          <p:cNvSpPr/>
          <p:nvPr/>
        </p:nvSpPr>
        <p:spPr>
          <a:xfrm>
            <a:off x="12690203" y="2141579"/>
            <a:ext cx="1082219" cy="34290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3C459B-2D6A-1985-7778-7210E26049C0}"/>
              </a:ext>
            </a:extLst>
          </p:cNvPr>
          <p:cNvSpPr txBox="1"/>
          <p:nvPr/>
        </p:nvSpPr>
        <p:spPr>
          <a:xfrm>
            <a:off x="7436943" y="7277100"/>
            <a:ext cx="3185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+</a:t>
            </a:r>
            <a:endParaRPr lang="en-US" sz="7200" b="1" dirty="0">
              <a:solidFill>
                <a:srgbClr val="00B0F0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</p:txBody>
      </p:sp>
    </p:spTree>
    <p:extLst>
      <p:ext uri="{BB962C8B-B14F-4D97-AF65-F5344CB8AC3E}">
        <p14:creationId xmlns:p14="http://schemas.microsoft.com/office/powerpoint/2010/main" val="328104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699" y="998686"/>
            <a:ext cx="956310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Selección</a:t>
            </a: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y </a:t>
            </a: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reemplazo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9D1AA8D-F0F2-703D-A8CA-7EEE43BBCB03}"/>
              </a:ext>
            </a:extLst>
          </p:cNvPr>
          <p:cNvGrpSpPr/>
          <p:nvPr/>
        </p:nvGrpSpPr>
        <p:grpSpPr>
          <a:xfrm>
            <a:off x="1028700" y="2247901"/>
            <a:ext cx="7732992" cy="3429000"/>
            <a:chOff x="0" y="0"/>
            <a:chExt cx="2036673" cy="159754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8DDBB788-2018-C6E1-3989-9467FC25F439}"/>
                </a:ext>
              </a:extLst>
            </p:cNvPr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B1CF05D-EE3C-C3B6-844C-5470BFEDF3B9}"/>
                </a:ext>
              </a:extLst>
            </p:cNvPr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736B004-50D0-1A90-7FF7-7F7E3C946972}"/>
              </a:ext>
            </a:extLst>
          </p:cNvPr>
          <p:cNvGrpSpPr/>
          <p:nvPr/>
        </p:nvGrpSpPr>
        <p:grpSpPr>
          <a:xfrm>
            <a:off x="9526308" y="2247900"/>
            <a:ext cx="7732992" cy="3429001"/>
            <a:chOff x="0" y="0"/>
            <a:chExt cx="2036673" cy="159754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4DEA1CA-E809-250A-5723-71AFC8D34C9D}"/>
                </a:ext>
              </a:extLst>
            </p:cNvPr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DAD117-BF67-2117-3359-A14E6D9B2BAE}"/>
                </a:ext>
              </a:extLst>
            </p:cNvPr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B3A20E1-80D1-7159-2E97-BE4A62AC087D}"/>
              </a:ext>
            </a:extLst>
          </p:cNvPr>
          <p:cNvSpPr txBox="1"/>
          <p:nvPr/>
        </p:nvSpPr>
        <p:spPr>
          <a:xfrm>
            <a:off x="9927937" y="2799365"/>
            <a:ext cx="34648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Reemplazo</a:t>
            </a:r>
            <a:endParaRPr lang="en-US" sz="3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885978F-E86B-F1A3-7623-D5E499065944}"/>
              </a:ext>
            </a:extLst>
          </p:cNvPr>
          <p:cNvSpPr txBox="1"/>
          <p:nvPr/>
        </p:nvSpPr>
        <p:spPr>
          <a:xfrm>
            <a:off x="1519579" y="2799365"/>
            <a:ext cx="332310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Selección</a:t>
            </a:r>
            <a:endParaRPr lang="en-US" sz="3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5484F5-CDC2-4DA3-8CF7-4E7E1E9EA30F}"/>
                  </a:ext>
                </a:extLst>
              </p:cNvPr>
              <p:cNvSpPr txBox="1"/>
              <p:nvPr/>
            </p:nvSpPr>
            <p:spPr>
              <a:xfrm>
                <a:off x="1534565" y="3543300"/>
                <a:ext cx="6825498" cy="259058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r>
                  <a:rPr lang="en-US" sz="2400" dirty="0" err="1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Proporcional</a:t>
                </a:r>
                <a:r>
                  <a:rPr lang="en-US" sz="2400" dirty="0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 al Accuracy:</a:t>
                </a: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𝑃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(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𝑖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)=</m:t>
                      </m:r>
                      <m:f>
                        <m:fPr>
                          <m:ctrlPr>
                            <a:rPr lang="pt-BR" sz="24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𝐴𝑐𝑐𝑢𝑟𝑎𝑐𝑦</m:t>
                          </m:r>
                          <m:r>
                            <a:rPr lang="es-ES" sz="2400" b="0" i="1" baseline="-2500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𝑖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=</m:t>
                              </m:r>
                              <m:r>
                                <a:rPr lang="es-E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s-E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𝐴𝑐𝑐𝑢𝑟𝑎𝑐𝑦</m:t>
                              </m:r>
                              <m:r>
                                <a:rPr lang="es-ES" sz="2400" b="0" i="1" baseline="-2500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𝑗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marL="342900" indent="-342900" algn="l">
                  <a:lnSpc>
                    <a:spcPts val="28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5484F5-CDC2-4DA3-8CF7-4E7E1E9EA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65" y="3543300"/>
                <a:ext cx="6825498" cy="2590581"/>
              </a:xfrm>
              <a:prstGeom prst="rect">
                <a:avLst/>
              </a:prstGeom>
              <a:blipFill>
                <a:blip r:embed="rId2"/>
                <a:stretch>
                  <a:fillRect l="-2770" t="-4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4">
                <a:extLst>
                  <a:ext uri="{FF2B5EF4-FFF2-40B4-BE49-F238E27FC236}">
                    <a16:creationId xmlns:a16="http://schemas.microsoft.com/office/drawing/2014/main" id="{E929AE9A-F6E2-204C-BBCD-69F7503AC22F}"/>
                  </a:ext>
                </a:extLst>
              </p:cNvPr>
              <p:cNvSpPr txBox="1"/>
              <p:nvPr/>
            </p:nvSpPr>
            <p:spPr>
              <a:xfrm>
                <a:off x="9927937" y="3591577"/>
                <a:ext cx="6825498" cy="259058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FFFFFF"/>
                    </a:solidFill>
                    <a:latin typeface="Codec Pro"/>
                    <a:ea typeface="Codec Pro"/>
                    <a:cs typeface="Codec Pro"/>
                    <a:sym typeface="Codec Pro"/>
                  </a:rPr>
                  <a:t>Proporcional al fitness:</a:t>
                </a: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𝑃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(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𝑖</m:t>
                      </m:r>
                      <m:r>
                        <a:rPr lang="es-E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dec Pro"/>
                          <a:cs typeface="Codec Pro"/>
                          <a:sym typeface="Codec Pro"/>
                        </a:rPr>
                        <m:t>)=</m:t>
                      </m:r>
                      <m:f>
                        <m:fPr>
                          <m:ctrlPr>
                            <a:rPr lang="pt-BR" sz="24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𝑓</m:t>
                          </m:r>
                          <m:r>
                            <a:rPr lang="es-ES" sz="2400" b="0" i="1" baseline="-2500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𝑖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min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⁡_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𝑓𝑖𝑡𝑛𝑒𝑠𝑠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𝑗</m:t>
                              </m:r>
                              <m:r>
                                <a:rPr lang="pt-BR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=</m:t>
                              </m:r>
                              <m:r>
                                <a:rPr lang="es-E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s-E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(</m:t>
                              </m:r>
                              <m:r>
                                <a:rPr lang="es-E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𝑓𝑗</m:t>
                              </m:r>
                              <m:r>
                                <a:rPr lang="es-ES" sz="2400" b="0" i="1" baseline="-2500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dec Pro"/>
                                  <a:cs typeface="Codec Pro"/>
                                  <a:sym typeface="Codec Pro"/>
                                </a:rPr>
                                <m:t> −</m:t>
                              </m:r>
                            </m:e>
                          </m:nary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2400" b="0" i="0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min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⁡_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𝑓𝑖𝑡𝑛𝑒𝑠𝑠</m:t>
                          </m:r>
                          <m:r>
                            <a:rPr lang="es-E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dec Pro"/>
                              <a:cs typeface="Codec Pro"/>
                              <a:sym typeface="Codec Pro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marL="342900" indent="-342900" algn="l">
                  <a:lnSpc>
                    <a:spcPts val="2879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  <a:p>
                <a:pPr algn="l">
                  <a:lnSpc>
                    <a:spcPts val="2879"/>
                  </a:lnSpc>
                  <a:spcBef>
                    <a:spcPct val="0"/>
                  </a:spcBef>
                </a:pPr>
                <a:endParaRPr lang="en-US" sz="24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endParaRPr>
              </a:p>
            </p:txBody>
          </p:sp>
        </mc:Choice>
        <mc:Fallback xmlns="">
          <p:sp>
            <p:nvSpPr>
              <p:cNvPr id="5" name="TextBox 14">
                <a:extLst>
                  <a:ext uri="{FF2B5EF4-FFF2-40B4-BE49-F238E27FC236}">
                    <a16:creationId xmlns:a16="http://schemas.microsoft.com/office/drawing/2014/main" id="{E929AE9A-F6E2-204C-BBCD-69F7503AC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937" y="3591577"/>
                <a:ext cx="6825498" cy="2590581"/>
              </a:xfrm>
              <a:prstGeom prst="rect">
                <a:avLst/>
              </a:prstGeom>
              <a:blipFill>
                <a:blip r:embed="rId3"/>
                <a:stretch>
                  <a:fillRect l="-2770" t="-4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D5EA9178-9B29-5CE2-9ABB-CC3A641789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614256"/>
              </p:ext>
            </p:extLst>
          </p:nvPr>
        </p:nvGraphicFramePr>
        <p:xfrm>
          <a:off x="2289988" y="6108700"/>
          <a:ext cx="5105400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DE90948A-BA5D-0A05-6A96-8C4EB96D3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721035"/>
              </p:ext>
            </p:extLst>
          </p:nvPr>
        </p:nvGraphicFramePr>
        <p:xfrm>
          <a:off x="10896600" y="6134100"/>
          <a:ext cx="5105400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3437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4" name="Freeform 4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915092" y="4360990"/>
            <a:ext cx="914459" cy="178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11844" y="3642337"/>
            <a:ext cx="13156956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DESCRIPCIÓN DEL PROBLEMA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699" y="1181100"/>
            <a:ext cx="956310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Resultados</a:t>
            </a: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generales</a:t>
            </a: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(Dataset Iris)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9968249-4998-1F5B-5F40-97109DF07866}"/>
              </a:ext>
            </a:extLst>
          </p:cNvPr>
          <p:cNvSpPr txBox="1"/>
          <p:nvPr/>
        </p:nvSpPr>
        <p:spPr>
          <a:xfrm>
            <a:off x="1028698" y="342900"/>
            <a:ext cx="956310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Experimentos</a:t>
            </a:r>
            <a:endParaRPr lang="en-US" sz="32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FF30C32-DA72-E1AE-A9D5-ABF7DC3B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059355"/>
              </p:ext>
            </p:extLst>
          </p:nvPr>
        </p:nvGraphicFramePr>
        <p:xfrm>
          <a:off x="1600200" y="3619500"/>
          <a:ext cx="15087600" cy="5162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319945790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50427523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276376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9411046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5661246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2219487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2538158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383418961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66383747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859887953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r>
                        <a:rPr lang="es-ES" sz="2400" b="1" dirty="0"/>
                        <a:t>Población inicial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Capas ocultas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Max. </a:t>
                      </a:r>
                      <a:r>
                        <a:rPr lang="es-ES" sz="2400" b="1" dirty="0" err="1"/>
                        <a:t>Nº</a:t>
                      </a:r>
                      <a:r>
                        <a:rPr lang="es-ES" sz="2400" b="1" dirty="0"/>
                        <a:t> Neuronas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Tamaño Población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Ratio de Mutación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Crossovers por generación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Max. Iteraciones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Tiempo de ejecución (s)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Fitness </a:t>
                      </a:r>
                    </a:p>
                    <a:p>
                      <a:r>
                        <a:rPr lang="es-ES" sz="2400" b="1" dirty="0"/>
                        <a:t>(1-Accuracy)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Fitness test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442543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Simple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0.36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0.37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23688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008E40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rgbClr val="78FF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008E40"/>
                          </a:solidFill>
                        </a:rPr>
                        <a:t>0.03</a:t>
                      </a:r>
                    </a:p>
                  </a:txBody>
                  <a:tcPr>
                    <a:solidFill>
                      <a:srgbClr val="78FF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008E40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78FF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78373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404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0.16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0.13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302798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0.2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479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0.33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0.40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930197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330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0.13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508071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75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0.02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858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854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699" y="1181100"/>
            <a:ext cx="956310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Otros</a:t>
            </a: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datasets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915DCBA-AB5F-9C2F-B89F-82FDD80903AC}"/>
              </a:ext>
            </a:extLst>
          </p:cNvPr>
          <p:cNvGrpSpPr/>
          <p:nvPr/>
        </p:nvGrpSpPr>
        <p:grpSpPr>
          <a:xfrm>
            <a:off x="12496800" y="2943634"/>
            <a:ext cx="5623572" cy="5089321"/>
            <a:chOff x="8382000" y="3833708"/>
            <a:chExt cx="5623572" cy="5089321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19968249-4998-1F5B-5F40-97109DF07866}"/>
                </a:ext>
              </a:extLst>
            </p:cNvPr>
            <p:cNvSpPr txBox="1"/>
            <p:nvPr/>
          </p:nvSpPr>
          <p:spPr>
            <a:xfrm>
              <a:off x="9688835" y="3833708"/>
              <a:ext cx="2781301" cy="7001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78FF87"/>
                  </a:solidFill>
                  <a:latin typeface="Anantason UltraExpanded Bold"/>
                  <a:ea typeface="Anantason UltraExpanded Bold"/>
                  <a:cs typeface="Anantason UltraExpanded Bold"/>
                  <a:sym typeface="Anantason UltraExpanded Bold"/>
                </a:rPr>
                <a:t>Wine</a:t>
              </a:r>
              <a:endPara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endParaRPr>
            </a:p>
          </p:txBody>
        </p:sp>
        <p:pic>
          <p:nvPicPr>
            <p:cNvPr id="14" name="Imagen 13" descr="Gráfico, Histograma&#10;&#10;Descripción generada automáticamente">
              <a:extLst>
                <a:ext uri="{FF2B5EF4-FFF2-40B4-BE49-F238E27FC236}">
                  <a16:creationId xmlns:a16="http://schemas.microsoft.com/office/drawing/2014/main" id="{6D7D19B4-D7AD-F935-4BD0-77523EDAC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"/>
            <a:stretch/>
          </p:blipFill>
          <p:spPr>
            <a:xfrm>
              <a:off x="8382000" y="4533900"/>
              <a:ext cx="5623572" cy="4389129"/>
            </a:xfrm>
            <a:prstGeom prst="rect">
              <a:avLst/>
            </a:prstGeom>
          </p:spPr>
        </p:pic>
      </p:grpSp>
      <p:sp>
        <p:nvSpPr>
          <p:cNvPr id="15" name="TextBox 4">
            <a:extLst>
              <a:ext uri="{FF2B5EF4-FFF2-40B4-BE49-F238E27FC236}">
                <a16:creationId xmlns:a16="http://schemas.microsoft.com/office/drawing/2014/main" id="{B56D4F2D-9418-484D-5D2F-78490929569A}"/>
              </a:ext>
            </a:extLst>
          </p:cNvPr>
          <p:cNvSpPr txBox="1"/>
          <p:nvPr/>
        </p:nvSpPr>
        <p:spPr>
          <a:xfrm>
            <a:off x="1181098" y="495300"/>
            <a:ext cx="956310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Experimentos</a:t>
            </a:r>
            <a:endParaRPr lang="en-US" sz="32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24CFAA3-BF5B-4D28-36EA-49448AFCBCCD}"/>
              </a:ext>
            </a:extLst>
          </p:cNvPr>
          <p:cNvGrpSpPr/>
          <p:nvPr/>
        </p:nvGrpSpPr>
        <p:grpSpPr>
          <a:xfrm>
            <a:off x="1234428" y="2894728"/>
            <a:ext cx="5471172" cy="5138227"/>
            <a:chOff x="3417562" y="3986108"/>
            <a:chExt cx="5471172" cy="5138227"/>
          </a:xfrm>
        </p:grpSpPr>
        <p:pic>
          <p:nvPicPr>
            <p:cNvPr id="20" name="Imagen 19" descr="Gráfico, Histograma&#10;&#10;Descripción generada automáticamente">
              <a:extLst>
                <a:ext uri="{FF2B5EF4-FFF2-40B4-BE49-F238E27FC236}">
                  <a16:creationId xmlns:a16="http://schemas.microsoft.com/office/drawing/2014/main" id="{13695E22-FF2E-20B5-3CE5-16DD8CA45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1"/>
            <a:stretch/>
          </p:blipFill>
          <p:spPr>
            <a:xfrm>
              <a:off x="3417562" y="4735206"/>
              <a:ext cx="5471172" cy="4389129"/>
            </a:xfrm>
            <a:prstGeom prst="rect">
              <a:avLst/>
            </a:prstGeom>
          </p:spPr>
        </p:pic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FC243CB9-B561-6E88-6C38-0A87D139F9B6}"/>
                </a:ext>
              </a:extLst>
            </p:cNvPr>
            <p:cNvSpPr txBox="1"/>
            <p:nvPr/>
          </p:nvSpPr>
          <p:spPr>
            <a:xfrm>
              <a:off x="3943348" y="3986108"/>
              <a:ext cx="4038600" cy="7001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3200" b="1" u="none" strike="noStrike" dirty="0">
                  <a:solidFill>
                    <a:srgbClr val="78FF87"/>
                  </a:solidFill>
                  <a:latin typeface="Anantason UltraExpanded Bold"/>
                  <a:ea typeface="Anantason UltraExpanded Bold"/>
                  <a:cs typeface="Anantason UltraExpanded Bold"/>
                  <a:sym typeface="Anantason UltraExpanded Bold"/>
                </a:rPr>
                <a:t>Digits</a:t>
              </a:r>
            </a:p>
          </p:txBody>
        </p:sp>
      </p:grpSp>
      <p:pic>
        <p:nvPicPr>
          <p:cNvPr id="24" name="Imagen 2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9D64A84F-2F15-F94D-6646-DB2F7913D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/>
          <a:stretch/>
        </p:blipFill>
        <p:spPr>
          <a:xfrm>
            <a:off x="6797028" y="3649971"/>
            <a:ext cx="5623572" cy="4389129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1730AA3B-D3AF-3BB4-4249-54696E6C4AE6}"/>
              </a:ext>
            </a:extLst>
          </p:cNvPr>
          <p:cNvSpPr txBox="1"/>
          <p:nvPr/>
        </p:nvSpPr>
        <p:spPr>
          <a:xfrm>
            <a:off x="6720828" y="2840596"/>
            <a:ext cx="5852172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Breast Cancer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9BC7C56-D818-F7E4-BB5D-5AB6213F532B}"/>
              </a:ext>
            </a:extLst>
          </p:cNvPr>
          <p:cNvSpPr txBox="1"/>
          <p:nvPr/>
        </p:nvSpPr>
        <p:spPr>
          <a:xfrm rot="16200000">
            <a:off x="-2118789" y="5488294"/>
            <a:ext cx="5852172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Fitness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A57F4C6-7701-C05D-6B16-CBBD0D2E5E66}"/>
              </a:ext>
            </a:extLst>
          </p:cNvPr>
          <p:cNvSpPr txBox="1"/>
          <p:nvPr/>
        </p:nvSpPr>
        <p:spPr>
          <a:xfrm>
            <a:off x="6720828" y="8390135"/>
            <a:ext cx="5852172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Generación</a:t>
            </a:r>
          </a:p>
        </p:txBody>
      </p:sp>
    </p:spTree>
    <p:extLst>
      <p:ext uri="{BB962C8B-B14F-4D97-AF65-F5344CB8AC3E}">
        <p14:creationId xmlns:p14="http://schemas.microsoft.com/office/powerpoint/2010/main" val="1788267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4" name="Freeform 4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915092" y="4360990"/>
            <a:ext cx="914459" cy="155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 dirty="0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11844" y="3642337"/>
            <a:ext cx="12461064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ENFRIAMIENTO SIMULADO</a:t>
            </a:r>
          </a:p>
        </p:txBody>
      </p:sp>
    </p:spTree>
    <p:extLst>
      <p:ext uri="{BB962C8B-B14F-4D97-AF65-F5344CB8AC3E}">
        <p14:creationId xmlns:p14="http://schemas.microsoft.com/office/powerpoint/2010/main" val="354902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54B803D1-0DC2-5222-A6BA-EEF1CDABA915}"/>
              </a:ext>
            </a:extLst>
          </p:cNvPr>
          <p:cNvSpPr/>
          <p:nvPr/>
        </p:nvSpPr>
        <p:spPr>
          <a:xfrm>
            <a:off x="5562600" y="-573501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Diseño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925A4E9-B86C-A5E6-6EDE-8AF8A52F9DF4}"/>
              </a:ext>
            </a:extLst>
          </p:cNvPr>
          <p:cNvSpPr txBox="1"/>
          <p:nvPr/>
        </p:nvSpPr>
        <p:spPr>
          <a:xfrm>
            <a:off x="998220" y="1866900"/>
            <a:ext cx="15544800" cy="5716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Solución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inicial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Solución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i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temprana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del AG.</a:t>
            </a:r>
          </a:p>
          <a:p>
            <a:pPr marL="176106" lvl="1" algn="l"/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l"/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Generación del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vecindario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/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mutación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del AG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633306" lvl="1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Añadir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633306" lvl="1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Eliminar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633306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Mini-train.</a:t>
            </a:r>
          </a:p>
          <a:p>
            <a:pPr marL="176106" lvl="1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Temperatura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 algn="l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Reducción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lineal.</a:t>
            </a:r>
          </a:p>
          <a:p>
            <a:pPr marL="176106" lvl="1" algn="l">
              <a:lnSpc>
                <a:spcPts val="1957"/>
              </a:lnSpc>
            </a:pP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D48CF15F-79D9-7D99-0195-F0DAEF5EA87F}"/>
              </a:ext>
            </a:extLst>
          </p:cNvPr>
          <p:cNvSpPr/>
          <p:nvPr/>
        </p:nvSpPr>
        <p:spPr>
          <a:xfrm>
            <a:off x="11768715" y="3790539"/>
            <a:ext cx="6484649" cy="6496461"/>
          </a:xfrm>
          <a:custGeom>
            <a:avLst/>
            <a:gdLst/>
            <a:ahLst/>
            <a:cxnLst/>
            <a:rect l="l" t="t" r="r" b="b"/>
            <a:pathLst>
              <a:path w="6484649" h="6496461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0052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699" y="1181100"/>
            <a:ext cx="956310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Resultados</a:t>
            </a: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generales</a:t>
            </a: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(Dataset Iris)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9968249-4998-1F5B-5F40-97109DF07866}"/>
              </a:ext>
            </a:extLst>
          </p:cNvPr>
          <p:cNvSpPr txBox="1"/>
          <p:nvPr/>
        </p:nvSpPr>
        <p:spPr>
          <a:xfrm>
            <a:off x="1028698" y="342900"/>
            <a:ext cx="956310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Experimentos</a:t>
            </a:r>
            <a:endParaRPr lang="en-US" sz="32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BFF30C32-DA72-E1AE-A9D5-ABF7DC3B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20897"/>
              </p:ext>
            </p:extLst>
          </p:nvPr>
        </p:nvGraphicFramePr>
        <p:xfrm>
          <a:off x="1600200" y="3619500"/>
          <a:ext cx="14706601" cy="4963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196">
                  <a:extLst>
                    <a:ext uri="{9D8B030D-6E8A-4147-A177-3AD203B41FA5}">
                      <a16:colId xmlns:a16="http://schemas.microsoft.com/office/drawing/2014/main" val="3504275233"/>
                    </a:ext>
                  </a:extLst>
                </a:gridCol>
                <a:gridCol w="1897626">
                  <a:extLst>
                    <a:ext uri="{9D8B030D-6E8A-4147-A177-3AD203B41FA5}">
                      <a16:colId xmlns:a16="http://schemas.microsoft.com/office/drawing/2014/main" val="2427637674"/>
                    </a:ext>
                  </a:extLst>
                </a:gridCol>
                <a:gridCol w="1897626">
                  <a:extLst>
                    <a:ext uri="{9D8B030D-6E8A-4147-A177-3AD203B41FA5}">
                      <a16:colId xmlns:a16="http://schemas.microsoft.com/office/drawing/2014/main" val="594110467"/>
                    </a:ext>
                  </a:extLst>
                </a:gridCol>
                <a:gridCol w="1802744">
                  <a:extLst>
                    <a:ext uri="{9D8B030D-6E8A-4147-A177-3AD203B41FA5}">
                      <a16:colId xmlns:a16="http://schemas.microsoft.com/office/drawing/2014/main" val="1566124673"/>
                    </a:ext>
                  </a:extLst>
                </a:gridCol>
                <a:gridCol w="2030460">
                  <a:extLst>
                    <a:ext uri="{9D8B030D-6E8A-4147-A177-3AD203B41FA5}">
                      <a16:colId xmlns:a16="http://schemas.microsoft.com/office/drawing/2014/main" val="1275608966"/>
                    </a:ext>
                  </a:extLst>
                </a:gridCol>
                <a:gridCol w="2030460">
                  <a:extLst>
                    <a:ext uri="{9D8B030D-6E8A-4147-A177-3AD203B41FA5}">
                      <a16:colId xmlns:a16="http://schemas.microsoft.com/office/drawing/2014/main" val="3834189619"/>
                    </a:ext>
                  </a:extLst>
                </a:gridCol>
                <a:gridCol w="1992507">
                  <a:extLst>
                    <a:ext uri="{9D8B030D-6E8A-4147-A177-3AD203B41FA5}">
                      <a16:colId xmlns:a16="http://schemas.microsoft.com/office/drawing/2014/main" val="1663837478"/>
                    </a:ext>
                  </a:extLst>
                </a:gridCol>
                <a:gridCol w="1612982">
                  <a:extLst>
                    <a:ext uri="{9D8B030D-6E8A-4147-A177-3AD203B41FA5}">
                      <a16:colId xmlns:a16="http://schemas.microsoft.com/office/drawing/2014/main" val="1859887953"/>
                    </a:ext>
                  </a:extLst>
                </a:gridCol>
              </a:tblGrid>
              <a:tr h="990600">
                <a:tc>
                  <a:txBody>
                    <a:bodyPr/>
                    <a:lstStyle/>
                    <a:p>
                      <a:r>
                        <a:rPr lang="es-ES" sz="2400" b="1" dirty="0"/>
                        <a:t>Min. Delta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Tamaño vecindario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Temperatura inicial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Temperatura final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Max. Iteraciones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Tiempo de ejecución (s)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Fitness </a:t>
                      </a:r>
                    </a:p>
                    <a:p>
                      <a:r>
                        <a:rPr lang="es-ES" sz="2400" b="1" dirty="0"/>
                        <a:t>(1-Accuracy)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400" b="1" dirty="0"/>
                        <a:t>Fitness test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442543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3000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309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0.20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0.30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23688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3000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235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0.64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0.63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78373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50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0.05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3000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317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0.36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0.36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302798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3000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688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0.20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0.30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930197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3000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008E40"/>
                          </a:solidFill>
                        </a:rPr>
                        <a:t>133</a:t>
                      </a:r>
                    </a:p>
                  </a:txBody>
                  <a:tcPr>
                    <a:solidFill>
                      <a:srgbClr val="78FF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008E40"/>
                          </a:solidFill>
                        </a:rPr>
                        <a:t>0.18</a:t>
                      </a:r>
                    </a:p>
                  </a:txBody>
                  <a:tcPr>
                    <a:solidFill>
                      <a:srgbClr val="78FF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008E40"/>
                          </a:solidFill>
                        </a:rPr>
                        <a:t>0.13</a:t>
                      </a:r>
                    </a:p>
                  </a:txBody>
                  <a:tcPr>
                    <a:solidFill>
                      <a:srgbClr val="78FF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508071"/>
                  </a:ext>
                </a:extLst>
              </a:tr>
              <a:tr h="662214"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0.01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3000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133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0.33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="1" dirty="0">
                          <a:solidFill>
                            <a:srgbClr val="7030A0"/>
                          </a:solidFill>
                        </a:rPr>
                        <a:t>0.40</a:t>
                      </a:r>
                    </a:p>
                  </a:txBody>
                  <a:tcPr>
                    <a:solidFill>
                      <a:srgbClr val="EE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858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32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699" y="1181100"/>
            <a:ext cx="956310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Otros</a:t>
            </a: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datasets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9968249-4998-1F5B-5F40-97109DF07866}"/>
              </a:ext>
            </a:extLst>
          </p:cNvPr>
          <p:cNvSpPr txBox="1"/>
          <p:nvPr/>
        </p:nvSpPr>
        <p:spPr>
          <a:xfrm>
            <a:off x="13803635" y="2943634"/>
            <a:ext cx="278130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Wine</a:t>
            </a:r>
            <a:endParaRPr lang="en-US" sz="32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B56D4F2D-9418-484D-5D2F-78490929569A}"/>
              </a:ext>
            </a:extLst>
          </p:cNvPr>
          <p:cNvSpPr txBox="1"/>
          <p:nvPr/>
        </p:nvSpPr>
        <p:spPr>
          <a:xfrm>
            <a:off x="1181098" y="495300"/>
            <a:ext cx="9563101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Experimentos</a:t>
            </a:r>
            <a:endParaRPr lang="en-US" sz="32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C243CB9-B561-6E88-6C38-0A87D139F9B6}"/>
              </a:ext>
            </a:extLst>
          </p:cNvPr>
          <p:cNvSpPr txBox="1"/>
          <p:nvPr/>
        </p:nvSpPr>
        <p:spPr>
          <a:xfrm>
            <a:off x="1760214" y="2894728"/>
            <a:ext cx="4038600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Digits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1730AA3B-D3AF-3BB4-4249-54696E6C4AE6}"/>
              </a:ext>
            </a:extLst>
          </p:cNvPr>
          <p:cNvSpPr txBox="1"/>
          <p:nvPr/>
        </p:nvSpPr>
        <p:spPr>
          <a:xfrm>
            <a:off x="6720828" y="2840596"/>
            <a:ext cx="5852172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Breast Cancer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9BC7C56-D818-F7E4-BB5D-5AB6213F532B}"/>
              </a:ext>
            </a:extLst>
          </p:cNvPr>
          <p:cNvSpPr txBox="1"/>
          <p:nvPr/>
        </p:nvSpPr>
        <p:spPr>
          <a:xfrm rot="16200000">
            <a:off x="-2118789" y="5488294"/>
            <a:ext cx="5852172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Fitness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6A57F4C6-7701-C05D-6B16-CBBD0D2E5E66}"/>
              </a:ext>
            </a:extLst>
          </p:cNvPr>
          <p:cNvSpPr txBox="1"/>
          <p:nvPr/>
        </p:nvSpPr>
        <p:spPr>
          <a:xfrm>
            <a:off x="6720828" y="8039100"/>
            <a:ext cx="5852172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32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Iteración</a:t>
            </a:r>
            <a:endParaRPr lang="en-US" sz="32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pic>
        <p:nvPicPr>
          <p:cNvPr id="6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30D677C3-FBBC-D624-9B15-F4216577E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" r="1302"/>
          <a:stretch/>
        </p:blipFill>
        <p:spPr>
          <a:xfrm>
            <a:off x="6919165" y="3640362"/>
            <a:ext cx="5455497" cy="4389129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54EEBAE7-C674-E039-9F02-82F5E0B77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1181098" y="3640361"/>
            <a:ext cx="5576123" cy="4389129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DE35F600-1327-7FF7-6015-2141FD2ED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12484357" y="3640360"/>
            <a:ext cx="5576123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4" name="Freeform 4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915092" y="4360990"/>
            <a:ext cx="914459" cy="155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 dirty="0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11844" y="3642337"/>
            <a:ext cx="14376156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DETALLES DE </a:t>
            </a:r>
            <a:r>
              <a:rPr lang="en-US" sz="96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2417407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54B803D1-0DC2-5222-A6BA-EEF1CDABA915}"/>
              </a:ext>
            </a:extLst>
          </p:cNvPr>
          <p:cNvSpPr/>
          <p:nvPr/>
        </p:nvSpPr>
        <p:spPr>
          <a:xfrm>
            <a:off x="8502437" y="-8461049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Detalles</a:t>
            </a: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de </a:t>
            </a: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implementación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925A4E9-B86C-A5E6-6EDE-8AF8A52F9DF4}"/>
              </a:ext>
            </a:extLst>
          </p:cNvPr>
          <p:cNvSpPr txBox="1"/>
          <p:nvPr/>
        </p:nvSpPr>
        <p:spPr>
          <a:xfrm>
            <a:off x="998220" y="1866900"/>
            <a:ext cx="15544800" cy="620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Implementación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propia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en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Python.</a:t>
            </a:r>
          </a:p>
          <a:p>
            <a:pPr algn="l"/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Librerías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utilizadas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33306" lvl="1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PyTorch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Tratamiento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redes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neuronales</a:t>
            </a: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33306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Scikit-Learn: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Obtención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datasets</a:t>
            </a:r>
          </a:p>
          <a:p>
            <a:pPr marL="633306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NumPy, random, math: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Operaciones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matemáticas</a:t>
            </a: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33306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Copy, pandas,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dataclasses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Tratamiento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EDAs</a:t>
            </a:r>
          </a:p>
          <a:p>
            <a:pPr marL="633306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Time: Control del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tiempo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ejecución</a:t>
            </a: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33306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Matplotlib: Generación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gráficos</a:t>
            </a: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/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/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Repositorio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disponible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en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GitHub.</a:t>
            </a: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 algn="l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Estructura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orientada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objetos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y modular. </a:t>
            </a:r>
          </a:p>
          <a:p>
            <a:pPr marL="176106" lvl="1" algn="l">
              <a:lnSpc>
                <a:spcPts val="1957"/>
              </a:lnSpc>
            </a:pP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B6145721-5B98-8643-EAC9-B518B63FC583}"/>
              </a:ext>
            </a:extLst>
          </p:cNvPr>
          <p:cNvSpPr/>
          <p:nvPr/>
        </p:nvSpPr>
        <p:spPr>
          <a:xfrm>
            <a:off x="13214573" y="5129175"/>
            <a:ext cx="6931681" cy="6186525"/>
          </a:xfrm>
          <a:custGeom>
            <a:avLst/>
            <a:gdLst/>
            <a:ahLst/>
            <a:cxnLst/>
            <a:rect l="l" t="t" r="r" b="b"/>
            <a:pathLst>
              <a:path w="6931681" h="6186525">
                <a:moveTo>
                  <a:pt x="0" y="0"/>
                </a:moveTo>
                <a:lnTo>
                  <a:pt x="6931681" y="0"/>
                </a:lnTo>
                <a:lnTo>
                  <a:pt x="6931681" y="6186526"/>
                </a:lnTo>
                <a:lnTo>
                  <a:pt x="0" y="6186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0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4" name="Group 4"/>
          <p:cNvGrpSpPr/>
          <p:nvPr/>
        </p:nvGrpSpPr>
        <p:grpSpPr>
          <a:xfrm>
            <a:off x="1413237" y="3390900"/>
            <a:ext cx="6745007" cy="5105400"/>
            <a:chOff x="0" y="0"/>
            <a:chExt cx="2036673" cy="15975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38237" y="3467099"/>
            <a:ext cx="6094691" cy="5105401"/>
            <a:chOff x="0" y="0"/>
            <a:chExt cx="2036673" cy="15975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339866" y="3771899"/>
            <a:ext cx="569306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Entrenamiento</a:t>
            </a:r>
            <a:r>
              <a:rPr lang="en-US" sz="3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de la 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9816" y="3695699"/>
            <a:ext cx="625282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Búsqueda</a:t>
            </a:r>
            <a:r>
              <a:rPr lang="en-US" sz="3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de </a:t>
            </a: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arquitecturas</a:t>
            </a:r>
            <a:endParaRPr lang="en-US" sz="3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249859"/>
            <a:ext cx="1449731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Entrenamiento</a:t>
            </a: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de Redes </a:t>
            </a: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Neuronales</a:t>
            </a:r>
            <a:endParaRPr lang="en-US" sz="5000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pic>
        <p:nvPicPr>
          <p:cNvPr id="20" name="Imagen 19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BECC82EE-B235-C511-A34F-095700D67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5" r="23103"/>
          <a:stretch/>
        </p:blipFill>
        <p:spPr>
          <a:xfrm>
            <a:off x="3318237" y="4451452"/>
            <a:ext cx="3034130" cy="3669400"/>
          </a:xfrm>
          <a:prstGeom prst="rect">
            <a:avLst/>
          </a:prstGeom>
        </p:spPr>
      </p:pic>
      <p:sp>
        <p:nvSpPr>
          <p:cNvPr id="21" name="TextBox 14">
            <a:extLst>
              <a:ext uri="{FF2B5EF4-FFF2-40B4-BE49-F238E27FC236}">
                <a16:creationId xmlns:a16="http://schemas.microsoft.com/office/drawing/2014/main" id="{C566CCE7-16CA-80DB-2628-7EB642717B6B}"/>
              </a:ext>
            </a:extLst>
          </p:cNvPr>
          <p:cNvSpPr txBox="1"/>
          <p:nvPr/>
        </p:nvSpPr>
        <p:spPr>
          <a:xfrm>
            <a:off x="3736854" y="7810499"/>
            <a:ext cx="2200999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¿Nº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?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8A6B4494-8E61-A2D0-C7C1-77528C30F7B1}"/>
              </a:ext>
            </a:extLst>
          </p:cNvPr>
          <p:cNvSpPr txBox="1"/>
          <p:nvPr/>
        </p:nvSpPr>
        <p:spPr>
          <a:xfrm>
            <a:off x="3689364" y="4381500"/>
            <a:ext cx="2200999" cy="35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¿Nº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?</a:t>
            </a:r>
          </a:p>
        </p:txBody>
      </p:sp>
      <p:pic>
        <p:nvPicPr>
          <p:cNvPr id="25" name="Imagen 24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E7D06669-B59C-2454-2F79-95970D2AF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15" y="4535499"/>
            <a:ext cx="4047533" cy="328178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3CFCD87-ACF7-AFE7-0BC0-1C5200E8D09A}"/>
              </a:ext>
            </a:extLst>
          </p:cNvPr>
          <p:cNvSpPr txBox="1"/>
          <p:nvPr/>
        </p:nvSpPr>
        <p:spPr>
          <a:xfrm rot="2733421">
            <a:off x="9030531" y="3902187"/>
            <a:ext cx="8652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↗</a:t>
            </a:r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92F49B6-D53B-8001-197B-9C182D8CD08E}"/>
              </a:ext>
            </a:extLst>
          </p:cNvPr>
          <p:cNvSpPr txBox="1"/>
          <p:nvPr/>
        </p:nvSpPr>
        <p:spPr>
          <a:xfrm rot="13558258">
            <a:off x="8954853" y="6135571"/>
            <a:ext cx="8652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↗</a:t>
            </a:r>
            <a:endParaRPr lang="es-ES" dirty="0"/>
          </a:p>
        </p:txBody>
      </p:sp>
      <p:pic>
        <p:nvPicPr>
          <p:cNvPr id="2052" name="Picture 4" descr="Humano - Iconos gratis de personas">
            <a:extLst>
              <a:ext uri="{FF2B5EF4-FFF2-40B4-BE49-F238E27FC236}">
                <a16:creationId xmlns:a16="http://schemas.microsoft.com/office/drawing/2014/main" id="{2CA5FADF-1D9D-E9CD-4B49-7ADF091DD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72" y="7250976"/>
            <a:ext cx="1611438" cy="16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uter - Free vector icons on creazilla.com">
            <a:extLst>
              <a:ext uri="{FF2B5EF4-FFF2-40B4-BE49-F238E27FC236}">
                <a16:creationId xmlns:a16="http://schemas.microsoft.com/office/drawing/2014/main" id="{9B01580A-7333-9CE9-3A14-B3A9A9245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770097" y="7651405"/>
            <a:ext cx="1298703" cy="129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75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Neuroevolución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7510071C-7586-697C-55AF-C3EFA06D4714}"/>
              </a:ext>
            </a:extLst>
          </p:cNvPr>
          <p:cNvSpPr txBox="1"/>
          <p:nvPr/>
        </p:nvSpPr>
        <p:spPr>
          <a:xfrm>
            <a:off x="1066800" y="2222758"/>
            <a:ext cx="15544800" cy="1549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¿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Qué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es?</a:t>
            </a:r>
          </a:p>
          <a:p>
            <a:pPr algn="l">
              <a:lnSpc>
                <a:spcPts val="2202"/>
              </a:lnSpc>
            </a:pPr>
            <a:endParaRPr lang="en-US" sz="3200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  <a:p>
            <a:pPr marL="176106" lvl="1" algn="l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Algoritmos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evolutivos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entrenar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redes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neuronales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buscando</a:t>
            </a:r>
            <a:r>
              <a:rPr lang="en-US" sz="32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al </a:t>
            </a:r>
            <a:r>
              <a:rPr lang="en-US" sz="32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mismo</a:t>
            </a:r>
            <a:r>
              <a:rPr lang="en-US" sz="32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tiempo</a:t>
            </a:r>
            <a:r>
              <a:rPr lang="en-US" sz="32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la </a:t>
            </a:r>
            <a:r>
              <a:rPr lang="en-US" sz="32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mejor</a:t>
            </a:r>
            <a:r>
              <a:rPr lang="en-US" sz="32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arquitectura</a:t>
            </a: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925A4E9-B86C-A5E6-6EDE-8AF8A52F9DF4}"/>
              </a:ext>
            </a:extLst>
          </p:cNvPr>
          <p:cNvSpPr txBox="1"/>
          <p:nvPr/>
        </p:nvSpPr>
        <p:spPr>
          <a:xfrm>
            <a:off x="1004119" y="4403243"/>
            <a:ext cx="15544800" cy="137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Estado del </a:t>
            </a: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arte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</a:p>
          <a:p>
            <a:pPr algn="l">
              <a:lnSpc>
                <a:spcPts val="2202"/>
              </a:lnSpc>
            </a:pPr>
            <a:endParaRPr lang="en-US" sz="3200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  <a:p>
            <a:pPr marL="176106" lvl="1" algn="l">
              <a:lnSpc>
                <a:spcPts val="1957"/>
              </a:lnSpc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-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NeuroEvolution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of Augmented Topologies (NEAT)</a:t>
            </a:r>
          </a:p>
          <a:p>
            <a:pPr marL="176106" lvl="1" algn="l">
              <a:lnSpc>
                <a:spcPts val="1957"/>
              </a:lnSpc>
            </a:pP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176106" lvl="1" algn="l">
              <a:lnSpc>
                <a:spcPts val="1957"/>
              </a:lnSpc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-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HyperNEAT</a:t>
            </a:r>
            <a:endParaRPr lang="en-US" sz="3200" b="1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0C2429D-B3B9-FF95-B521-8A9FD66F9F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1" y="5830080"/>
            <a:ext cx="9016998" cy="37726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4">
            <a:extLst>
              <a:ext uri="{FF2B5EF4-FFF2-40B4-BE49-F238E27FC236}">
                <a16:creationId xmlns:a16="http://schemas.microsoft.com/office/drawing/2014/main" id="{A3A94FEC-E93E-691A-02A5-C02BFB5A1A73}"/>
              </a:ext>
            </a:extLst>
          </p:cNvPr>
          <p:cNvSpPr/>
          <p:nvPr/>
        </p:nvSpPr>
        <p:spPr>
          <a:xfrm>
            <a:off x="7707361" y="1728362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028699" y="998686"/>
            <a:ext cx="773299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NEAT vs </a:t>
            </a: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FakeNEAT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9ED86C1B-0C5A-3429-2D88-B07D56F06B81}"/>
              </a:ext>
            </a:extLst>
          </p:cNvPr>
          <p:cNvGrpSpPr/>
          <p:nvPr/>
        </p:nvGrpSpPr>
        <p:grpSpPr>
          <a:xfrm>
            <a:off x="1028700" y="2247900"/>
            <a:ext cx="7732992" cy="6065663"/>
            <a:chOff x="0" y="0"/>
            <a:chExt cx="2036673" cy="1597541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3E690C2-628D-94D2-33D6-2BBBBC943E3A}"/>
                </a:ext>
              </a:extLst>
            </p:cNvPr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76A118CF-DDD7-FD3C-6768-42FFC9006C5D}"/>
                </a:ext>
              </a:extLst>
            </p:cNvPr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540D752B-8D7B-6590-2C8F-1507C73D1C37}"/>
              </a:ext>
            </a:extLst>
          </p:cNvPr>
          <p:cNvGrpSpPr/>
          <p:nvPr/>
        </p:nvGrpSpPr>
        <p:grpSpPr>
          <a:xfrm>
            <a:off x="9526308" y="2247900"/>
            <a:ext cx="7732992" cy="6065663"/>
            <a:chOff x="0" y="0"/>
            <a:chExt cx="2036673" cy="1597541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B1F5A3B8-D0E0-FAE8-69B9-E54CF7031907}"/>
                </a:ext>
              </a:extLst>
            </p:cNvPr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F8490CD4-DCFD-9B9F-CFC6-DD7CE84B16ED}"/>
                </a:ext>
              </a:extLst>
            </p:cNvPr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TextBox 10">
            <a:extLst>
              <a:ext uri="{FF2B5EF4-FFF2-40B4-BE49-F238E27FC236}">
                <a16:creationId xmlns:a16="http://schemas.microsoft.com/office/drawing/2014/main" id="{C5016302-FA03-5F7D-B41E-7AD9A21C6C2E}"/>
              </a:ext>
            </a:extLst>
          </p:cNvPr>
          <p:cNvSpPr txBox="1"/>
          <p:nvPr/>
        </p:nvSpPr>
        <p:spPr>
          <a:xfrm>
            <a:off x="9927937" y="2799365"/>
            <a:ext cx="34648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FakeNEAT</a:t>
            </a:r>
            <a:endParaRPr lang="en-US" sz="3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87C113B5-E23D-0501-9C7B-3D28F3851AE4}"/>
              </a:ext>
            </a:extLst>
          </p:cNvPr>
          <p:cNvSpPr txBox="1"/>
          <p:nvPr/>
        </p:nvSpPr>
        <p:spPr>
          <a:xfrm>
            <a:off x="1519579" y="2799365"/>
            <a:ext cx="332310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NEAT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029AE6F7-0A81-9A1C-CDA6-04DB4FC06A34}"/>
              </a:ext>
            </a:extLst>
          </p:cNvPr>
          <p:cNvSpPr txBox="1"/>
          <p:nvPr/>
        </p:nvSpPr>
        <p:spPr>
          <a:xfrm>
            <a:off x="1357176" y="7020911"/>
            <a:ext cx="7076035" cy="731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Principal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problema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 Poco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óptimo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para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inferencia</a:t>
            </a: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287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F411CC63-ED6A-1608-6F76-8164A5054E12}"/>
              </a:ext>
            </a:extLst>
          </p:cNvPr>
          <p:cNvSpPr txBox="1"/>
          <p:nvPr/>
        </p:nvSpPr>
        <p:spPr>
          <a:xfrm>
            <a:off x="9927937" y="3975807"/>
            <a:ext cx="6825498" cy="407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Centrado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optimizar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cada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42900" indent="-342900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Pesos de la red</a:t>
            </a:r>
          </a:p>
          <a:p>
            <a:pPr marL="342900" indent="-342900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Limitaciones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marL="342900" indent="-342900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capas</a:t>
            </a: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42900" indent="-342900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Funciones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activación</a:t>
            </a: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42900" indent="-342900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especiales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(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Convolucionales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, Batch Normalization…)</a:t>
            </a: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pic>
        <p:nvPicPr>
          <p:cNvPr id="32" name="Imagen 31" descr="Forma, Polígono&#10;&#10;Descripción generada automáticamente">
            <a:extLst>
              <a:ext uri="{FF2B5EF4-FFF2-40B4-BE49-F238E27FC236}">
                <a16:creationId xmlns:a16="http://schemas.microsoft.com/office/drawing/2014/main" id="{AA6944A9-9900-B1E6-76A9-1F6AF2FD1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88" t="57124" r="27837"/>
          <a:stretch/>
        </p:blipFill>
        <p:spPr>
          <a:xfrm>
            <a:off x="3429968" y="3695700"/>
            <a:ext cx="2930450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8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028700" y="3434329"/>
            <a:ext cx="2687242" cy="3580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↖  ↗</a:t>
            </a:r>
          </a:p>
          <a:p>
            <a:pPr algn="ctr">
              <a:lnSpc>
                <a:spcPts val="4922"/>
              </a:lnSpc>
            </a:pPr>
            <a:endParaRPr lang="en-US" sz="11720" b="1" spc="-492" dirty="0">
              <a:solidFill>
                <a:srgbClr val="FFFFFF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10548"/>
              </a:lnSpc>
            </a:pPr>
            <a:r>
              <a:rPr lang="en-US" sz="11720" b="1" spc="-492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↘  ↙</a:t>
            </a:r>
          </a:p>
        </p:txBody>
      </p:sp>
      <p:sp>
        <p:nvSpPr>
          <p:cNvPr id="4" name="Freeform 4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915092" y="4360990"/>
            <a:ext cx="914459" cy="155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9"/>
              </a:lnSpc>
            </a:pPr>
            <a:r>
              <a:rPr lang="en-US" sz="12976" b="1" spc="-545" dirty="0">
                <a:solidFill>
                  <a:srgbClr val="78FF87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11844" y="3642337"/>
            <a:ext cx="9494341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ALGORITMO GENÉTICO</a:t>
            </a:r>
          </a:p>
        </p:txBody>
      </p:sp>
    </p:spTree>
    <p:extLst>
      <p:ext uri="{BB962C8B-B14F-4D97-AF65-F5344CB8AC3E}">
        <p14:creationId xmlns:p14="http://schemas.microsoft.com/office/powerpoint/2010/main" val="226694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19175"/>
            <a:ext cx="1108600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Representación</a:t>
            </a: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de la </a:t>
            </a:r>
            <a:r>
              <a:rPr lang="en-US" sz="50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solución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7510071C-7586-697C-55AF-C3EFA06D4714}"/>
              </a:ext>
            </a:extLst>
          </p:cNvPr>
          <p:cNvSpPr txBox="1"/>
          <p:nvPr/>
        </p:nvSpPr>
        <p:spPr>
          <a:xfrm>
            <a:off x="1066800" y="2222758"/>
            <a:ext cx="15544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Solución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=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Arquitectura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+ Pesos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925A4E9-B86C-A5E6-6EDE-8AF8A52F9DF4}"/>
              </a:ext>
            </a:extLst>
          </p:cNvPr>
          <p:cNvSpPr txBox="1"/>
          <p:nvPr/>
        </p:nvSpPr>
        <p:spPr>
          <a:xfrm>
            <a:off x="1028700" y="3792489"/>
            <a:ext cx="15544800" cy="135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3200" b="1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Aquitectura</a:t>
            </a: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:</a:t>
            </a:r>
          </a:p>
          <a:p>
            <a:pPr marL="176106" lvl="1" algn="l">
              <a:lnSpc>
                <a:spcPts val="1957"/>
              </a:lnSpc>
            </a:pP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 algn="l">
              <a:lnSpc>
                <a:spcPts val="1957"/>
              </a:lnSpc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[N</a:t>
            </a:r>
            <a:r>
              <a:rPr lang="en-US" sz="3200" b="1" baseline="-25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1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, N</a:t>
            </a:r>
            <a:r>
              <a:rPr lang="en-US" sz="3200" b="1" baseline="-25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2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, … , N</a:t>
            </a:r>
            <a:r>
              <a:rPr lang="en-US" sz="3200" b="1" baseline="-25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] 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</a:t>
            </a:r>
            <a:r>
              <a:rPr lang="en-US" sz="3200" b="1" baseline="-25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h.</a:t>
            </a:r>
          </a:p>
          <a:p>
            <a:pPr marL="176106" lvl="1" algn="l">
              <a:lnSpc>
                <a:spcPts val="1957"/>
              </a:lnSpc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				</a:t>
            </a:r>
          </a:p>
          <a:p>
            <a:pPr marL="176106" lvl="1" algn="l">
              <a:lnSpc>
                <a:spcPts val="1957"/>
              </a:lnSpc>
            </a:pP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			       H: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la red (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hiperparámetro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). 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614EF3D9-93E3-8615-36A9-4E51F5481CCE}"/>
              </a:ext>
            </a:extLst>
          </p:cNvPr>
          <p:cNvSpPr txBox="1"/>
          <p:nvPr/>
        </p:nvSpPr>
        <p:spPr>
          <a:xfrm>
            <a:off x="1074174" y="6064799"/>
            <a:ext cx="15544800" cy="616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32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Pesos:</a:t>
            </a:r>
          </a:p>
          <a:p>
            <a:pPr algn="l">
              <a:lnSpc>
                <a:spcPts val="2202"/>
              </a:lnSpc>
            </a:pPr>
            <a:endParaRPr lang="en-US" sz="3200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1D1D816-4DD0-20F7-9EA0-7F8C82860280}"/>
              </a:ext>
            </a:extLst>
          </p:cNvPr>
          <p:cNvGrpSpPr/>
          <p:nvPr/>
        </p:nvGrpSpPr>
        <p:grpSpPr>
          <a:xfrm>
            <a:off x="5780139" y="7722792"/>
            <a:ext cx="6172200" cy="1545033"/>
            <a:chOff x="1905000" y="6220788"/>
            <a:chExt cx="13335000" cy="3338035"/>
          </a:xfrm>
        </p:grpSpPr>
        <p:pic>
          <p:nvPicPr>
            <p:cNvPr id="3074" name="Picture 2" descr="What is PyTorch?. 1.History | by Aysh | Medium">
              <a:extLst>
                <a:ext uri="{FF2B5EF4-FFF2-40B4-BE49-F238E27FC236}">
                  <a16:creationId xmlns:a16="http://schemas.microsoft.com/office/drawing/2014/main" id="{3803E88F-E976-D994-8A9D-22A8CE96E5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9"/>
            <a:stretch/>
          </p:blipFill>
          <p:spPr bwMode="auto">
            <a:xfrm>
              <a:off x="4495800" y="6220788"/>
              <a:ext cx="10744200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What is PyTorch?. 1.History | by Aysh | Medium">
              <a:extLst>
                <a:ext uri="{FF2B5EF4-FFF2-40B4-BE49-F238E27FC236}">
                  <a16:creationId xmlns:a16="http://schemas.microsoft.com/office/drawing/2014/main" id="{F3589B1D-4977-0C51-B684-8E3058EE76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571"/>
            <a:stretch/>
          </p:blipFill>
          <p:spPr bwMode="auto">
            <a:xfrm>
              <a:off x="1905000" y="6253648"/>
              <a:ext cx="2590800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19">
            <a:extLst>
              <a:ext uri="{FF2B5EF4-FFF2-40B4-BE49-F238E27FC236}">
                <a16:creationId xmlns:a16="http://schemas.microsoft.com/office/drawing/2014/main" id="{9CC7D27E-6A3F-CF6E-940A-69511B04BD2B}"/>
              </a:ext>
            </a:extLst>
          </p:cNvPr>
          <p:cNvSpPr txBox="1"/>
          <p:nvPr/>
        </p:nvSpPr>
        <p:spPr>
          <a:xfrm>
            <a:off x="1093839" y="6422365"/>
            <a:ext cx="15544800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6106" lvl="1" algn="l">
              <a:lnSpc>
                <a:spcPts val="1957"/>
              </a:lnSpc>
            </a:pPr>
            <a:endParaRPr lang="en-US" sz="3200" b="1" dirty="0">
              <a:solidFill>
                <a:srgbClr val="78FF87"/>
              </a:solidFill>
              <a:latin typeface="Anantason UltraExpanded Bold"/>
              <a:ea typeface="Codec Pro"/>
              <a:cs typeface="Anantason UltraExpanded Bold"/>
              <a:sym typeface="Anantason UltraExpanded Bold"/>
            </a:endParaRPr>
          </a:p>
          <a:p>
            <a:pPr marL="176106" lvl="1" algn="l">
              <a:lnSpc>
                <a:spcPts val="1957"/>
              </a:lnSpc>
            </a:pP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Implementados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sobre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la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librería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PyTorch</a:t>
            </a:r>
            <a:r>
              <a:rPr lang="en-US" sz="32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94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4">
            <a:extLst>
              <a:ext uri="{FF2B5EF4-FFF2-40B4-BE49-F238E27FC236}">
                <a16:creationId xmlns:a16="http://schemas.microsoft.com/office/drawing/2014/main" id="{A3A94FEC-E93E-691A-02A5-C02BFB5A1A73}"/>
              </a:ext>
            </a:extLst>
          </p:cNvPr>
          <p:cNvSpPr/>
          <p:nvPr/>
        </p:nvSpPr>
        <p:spPr>
          <a:xfrm>
            <a:off x="9885428" y="-8191500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028699" y="998686"/>
            <a:ext cx="773299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Población </a:t>
            </a: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inicial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C5016302-FA03-5F7D-B41E-7AD9A21C6C2E}"/>
              </a:ext>
            </a:extLst>
          </p:cNvPr>
          <p:cNvSpPr txBox="1"/>
          <p:nvPr/>
        </p:nvSpPr>
        <p:spPr>
          <a:xfrm>
            <a:off x="9927936" y="2799365"/>
            <a:ext cx="592166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Búsqueda</a:t>
            </a:r>
            <a:r>
              <a:rPr lang="en-US" sz="3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de </a:t>
            </a: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variabilidad</a:t>
            </a:r>
            <a:endParaRPr lang="en-US" sz="3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87C113B5-E23D-0501-9C7B-3D28F3851AE4}"/>
              </a:ext>
            </a:extLst>
          </p:cNvPr>
          <p:cNvSpPr txBox="1"/>
          <p:nvPr/>
        </p:nvSpPr>
        <p:spPr>
          <a:xfrm>
            <a:off x="1519579" y="2799365"/>
            <a:ext cx="549082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Búsqueda</a:t>
            </a:r>
            <a:r>
              <a:rPr lang="en-US" sz="3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de </a:t>
            </a:r>
            <a:r>
              <a:rPr lang="en-US" sz="3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simplicidad</a:t>
            </a:r>
            <a:endParaRPr lang="en-US" sz="3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F411CC63-ED6A-1608-6F76-8164A5054E12}"/>
              </a:ext>
            </a:extLst>
          </p:cNvPr>
          <p:cNvSpPr txBox="1"/>
          <p:nvPr/>
        </p:nvSpPr>
        <p:spPr>
          <a:xfrm>
            <a:off x="9927937" y="3975807"/>
            <a:ext cx="6825498" cy="259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Número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aleatorio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establece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un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máximo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iniciales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Incrementa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la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variabilidad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inicial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(</a:t>
            </a:r>
            <a:r>
              <a:rPr lang="en-US" sz="2400" b="1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Exploración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)</a:t>
            </a: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13C75DCA-497E-3C01-A626-8CCDE1971CD8}"/>
              </a:ext>
            </a:extLst>
          </p:cNvPr>
          <p:cNvSpPr txBox="1"/>
          <p:nvPr/>
        </p:nvSpPr>
        <p:spPr>
          <a:xfrm>
            <a:off x="1556502" y="3960932"/>
            <a:ext cx="6825498" cy="259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Una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neurona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capa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Parte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de la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solución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más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simple y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eficiente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computacionalmente</a:t>
            </a: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Genera redes “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grandes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”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si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produce un </a:t>
            </a:r>
            <a:r>
              <a:rPr lang="en-US" sz="24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beneficio</a:t>
            </a: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42900" indent="-342900" algn="l">
              <a:lnSpc>
                <a:spcPts val="28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747BECF-4DB7-F070-55E8-F9F24A239CA7}"/>
              </a:ext>
            </a:extLst>
          </p:cNvPr>
          <p:cNvSpPr/>
          <p:nvPr/>
        </p:nvSpPr>
        <p:spPr>
          <a:xfrm>
            <a:off x="1371600" y="7124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35D3B3B-8225-FE4B-CBB5-F575F69B2DB9}"/>
              </a:ext>
            </a:extLst>
          </p:cNvPr>
          <p:cNvSpPr/>
          <p:nvPr/>
        </p:nvSpPr>
        <p:spPr>
          <a:xfrm>
            <a:off x="11193959" y="65913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37C1C37-D4F1-69DE-B4BD-77CA3F377BAD}"/>
              </a:ext>
            </a:extLst>
          </p:cNvPr>
          <p:cNvSpPr/>
          <p:nvPr/>
        </p:nvSpPr>
        <p:spPr>
          <a:xfrm>
            <a:off x="9517559" y="7124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F23A696-DA13-2159-42AC-FCCA57810962}"/>
              </a:ext>
            </a:extLst>
          </p:cNvPr>
          <p:cNvSpPr/>
          <p:nvPr/>
        </p:nvSpPr>
        <p:spPr>
          <a:xfrm>
            <a:off x="5715000" y="7124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2B4B7E4-61D4-D703-4302-33EBF0AB93D2}"/>
              </a:ext>
            </a:extLst>
          </p:cNvPr>
          <p:cNvSpPr/>
          <p:nvPr/>
        </p:nvSpPr>
        <p:spPr>
          <a:xfrm>
            <a:off x="4267200" y="7124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B1A587F-FD3F-E164-D6ED-544389DD94D1}"/>
              </a:ext>
            </a:extLst>
          </p:cNvPr>
          <p:cNvSpPr/>
          <p:nvPr/>
        </p:nvSpPr>
        <p:spPr>
          <a:xfrm>
            <a:off x="2811959" y="7124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F699074-496D-1FFA-39B1-87D9EB8C095C}"/>
              </a:ext>
            </a:extLst>
          </p:cNvPr>
          <p:cNvSpPr/>
          <p:nvPr/>
        </p:nvSpPr>
        <p:spPr>
          <a:xfrm>
            <a:off x="11193959" y="77268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65835D2-DC02-20C1-0541-1D83A94760C4}"/>
              </a:ext>
            </a:extLst>
          </p:cNvPr>
          <p:cNvSpPr/>
          <p:nvPr/>
        </p:nvSpPr>
        <p:spPr>
          <a:xfrm>
            <a:off x="12717959" y="72009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9AB6764-E181-2CD3-A455-C5600AD0B88B}"/>
              </a:ext>
            </a:extLst>
          </p:cNvPr>
          <p:cNvSpPr/>
          <p:nvPr/>
        </p:nvSpPr>
        <p:spPr>
          <a:xfrm>
            <a:off x="12717959" y="83364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364D2EF8-D1C7-E7D9-36AD-EA9638677CB6}"/>
              </a:ext>
            </a:extLst>
          </p:cNvPr>
          <p:cNvSpPr/>
          <p:nvPr/>
        </p:nvSpPr>
        <p:spPr>
          <a:xfrm>
            <a:off x="12717959" y="60579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2B113B1-98AE-DB41-80BF-60C3E7915DFA}"/>
              </a:ext>
            </a:extLst>
          </p:cNvPr>
          <p:cNvSpPr/>
          <p:nvPr/>
        </p:nvSpPr>
        <p:spPr>
          <a:xfrm>
            <a:off x="15842159" y="71934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CB95DB5-F4C3-E49A-B706-02F952F6C682}"/>
              </a:ext>
            </a:extLst>
          </p:cNvPr>
          <p:cNvSpPr/>
          <p:nvPr/>
        </p:nvSpPr>
        <p:spPr>
          <a:xfrm>
            <a:off x="14249400" y="65913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2FE33B5-F178-B482-F853-1ED266D64FA1}"/>
              </a:ext>
            </a:extLst>
          </p:cNvPr>
          <p:cNvSpPr/>
          <p:nvPr/>
        </p:nvSpPr>
        <p:spPr>
          <a:xfrm>
            <a:off x="14249400" y="7726859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773BA1E-E890-257C-9EA9-4C3E06CBA820}"/>
              </a:ext>
            </a:extLst>
          </p:cNvPr>
          <p:cNvSpPr/>
          <p:nvPr/>
        </p:nvSpPr>
        <p:spPr>
          <a:xfrm>
            <a:off x="7239000" y="71247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C2D8481-229F-231F-EF78-DCA59527DC95}"/>
              </a:ext>
            </a:extLst>
          </p:cNvPr>
          <p:cNvCxnSpPr>
            <a:stCxn id="6" idx="6"/>
            <a:endCxn id="11" idx="2"/>
          </p:cNvCxnSpPr>
          <p:nvPr/>
        </p:nvCxnSpPr>
        <p:spPr>
          <a:xfrm>
            <a:off x="2141041" y="7509421"/>
            <a:ext cx="67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69A22C5-57FB-B849-DDC7-C1DCB615F3DC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3581400" y="7509421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6427750-B9DA-094E-1435-6F01C0F52DEF}"/>
              </a:ext>
            </a:extLst>
          </p:cNvPr>
          <p:cNvCxnSpPr>
            <a:cxnSpLocks/>
          </p:cNvCxnSpPr>
          <p:nvPr/>
        </p:nvCxnSpPr>
        <p:spPr>
          <a:xfrm>
            <a:off x="5029200" y="750942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A6F000BA-92C8-B039-2E09-8331CADB89EB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>
            <a:off x="6484441" y="7509421"/>
            <a:ext cx="754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B329CB5-DD53-A528-432F-9C15C70DB83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0287000" y="7509421"/>
            <a:ext cx="906959" cy="60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202955E9-EC3F-5380-D4F5-51E5262A5177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 flipV="1">
            <a:off x="10287000" y="6976021"/>
            <a:ext cx="906959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F7A30E3A-D566-ECC9-01FD-3080A673F95E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 flipV="1">
            <a:off x="11963400" y="6442621"/>
            <a:ext cx="754559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0B5C5CA-9C7F-3348-01D7-382705A9B95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1963400" y="6976021"/>
            <a:ext cx="754559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01CFBCFB-486A-EAF1-5376-1A95895545B2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11963400" y="7585621"/>
            <a:ext cx="754559" cy="52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5F0B785-6AB8-0F83-EDDF-1321D49C6444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11963400" y="6976021"/>
            <a:ext cx="754559" cy="174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51971EC5-74D3-24E5-15AF-67D757FA24C7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11963400" y="6442621"/>
            <a:ext cx="754559" cy="1668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AF0FA09F-1BB0-8C88-9489-D20E2567D444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11963400" y="8111580"/>
            <a:ext cx="754559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BA81FADE-D207-AC7D-C830-F11A4D2A41FE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13487400" y="6442621"/>
            <a:ext cx="7620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29B51069-FBD5-D9AD-E927-BC01372543CB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13487400" y="6442621"/>
            <a:ext cx="762000" cy="1668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F5AE7D1D-AD90-0AAC-3B28-CF1EB7482CB6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13487400" y="7585621"/>
            <a:ext cx="762000" cy="52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5CBD89CF-7B6A-8BF5-1B18-D43D30F797D1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13487400" y="6976021"/>
            <a:ext cx="7620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D6CFADE1-378C-FEB0-C297-F113D797EBE9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flipV="1">
            <a:off x="13487400" y="8111580"/>
            <a:ext cx="7620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FA4EF6EC-21FE-320C-A9B9-6A208F6BA700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13487400" y="6976021"/>
            <a:ext cx="762000" cy="174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20F1F634-E16A-40CF-0337-2F069EA413AD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018841" y="6976021"/>
            <a:ext cx="823318" cy="602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8EEE72C9-DB81-438E-EF34-9E718333F6FE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 flipV="1">
            <a:off x="15018841" y="7578180"/>
            <a:ext cx="823318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81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699" y="998686"/>
            <a:ext cx="773299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 err="1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Función</a:t>
            </a: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fitness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5BBB842-2BD7-1EBC-0EB0-4CA833F78113}"/>
              </a:ext>
            </a:extLst>
          </p:cNvPr>
          <p:cNvSpPr/>
          <p:nvPr/>
        </p:nvSpPr>
        <p:spPr>
          <a:xfrm>
            <a:off x="22623959" y="7277100"/>
            <a:ext cx="769441" cy="7694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45B45EDB-0557-6C48-084C-B60C54826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605632"/>
              </p:ext>
            </p:extLst>
          </p:nvPr>
        </p:nvGraphicFramePr>
        <p:xfrm>
          <a:off x="3048000" y="2882900"/>
          <a:ext cx="121920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7435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830</Words>
  <Application>Microsoft Office PowerPoint</Application>
  <PresentationFormat>Personalizado</PresentationFormat>
  <Paragraphs>342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Cambria Math</vt:lpstr>
      <vt:lpstr>Codec Pro Bold</vt:lpstr>
      <vt:lpstr>Arial</vt:lpstr>
      <vt:lpstr>Anantason UltraExpanded Bold</vt:lpstr>
      <vt:lpstr>Codec Pro Ultra-Bold</vt:lpstr>
      <vt:lpstr>Calibri</vt:lpstr>
      <vt:lpstr>Codec 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Artificial Neural Networks Conference</dc:title>
  <dc:creator>Hugo</dc:creator>
  <cp:lastModifiedBy>Hugo Albert Bonet</cp:lastModifiedBy>
  <cp:revision>8</cp:revision>
  <dcterms:created xsi:type="dcterms:W3CDTF">2006-08-16T00:00:00Z</dcterms:created>
  <dcterms:modified xsi:type="dcterms:W3CDTF">2024-10-24T08:34:39Z</dcterms:modified>
  <dc:identifier>DAGT1yRGQwQ</dc:identifier>
</cp:coreProperties>
</file>